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autoCompressPictures="0">
  <p:sldMasterIdLst>
    <p:sldMasterId id="2147483954" r:id="rId4"/>
  </p:sldMasterIdLst>
  <p:notesMasterIdLst>
    <p:notesMasterId r:id="rId31"/>
  </p:notesMasterIdLst>
  <p:handoutMasterIdLst>
    <p:handoutMasterId r:id="rId32"/>
  </p:handoutMasterIdLst>
  <p:sldIdLst>
    <p:sldId id="261" r:id="rId5"/>
    <p:sldId id="323" r:id="rId6"/>
    <p:sldId id="273" r:id="rId7"/>
    <p:sldId id="314" r:id="rId8"/>
    <p:sldId id="286" r:id="rId9"/>
    <p:sldId id="327" r:id="rId10"/>
    <p:sldId id="328" r:id="rId11"/>
    <p:sldId id="329" r:id="rId12"/>
    <p:sldId id="330" r:id="rId13"/>
    <p:sldId id="331" r:id="rId14"/>
    <p:sldId id="341" r:id="rId15"/>
    <p:sldId id="340" r:id="rId16"/>
    <p:sldId id="325" r:id="rId17"/>
    <p:sldId id="321" r:id="rId18"/>
    <p:sldId id="343" r:id="rId19"/>
    <p:sldId id="344" r:id="rId20"/>
    <p:sldId id="345" r:id="rId21"/>
    <p:sldId id="346" r:id="rId22"/>
    <p:sldId id="347" r:id="rId23"/>
    <p:sldId id="348" r:id="rId24"/>
    <p:sldId id="349" r:id="rId25"/>
    <p:sldId id="352" r:id="rId26"/>
    <p:sldId id="350" r:id="rId27"/>
    <p:sldId id="351" r:id="rId28"/>
    <p:sldId id="306" r:id="rId29"/>
    <p:sldId id="320"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EEEE"/>
    <a:srgbClr val="87175F"/>
    <a:srgbClr val="EEC621"/>
    <a:srgbClr val="E58C09"/>
    <a:srgbClr val="43467B"/>
    <a:srgbClr val="AEA422"/>
    <a:srgbClr val="F69E1D"/>
    <a:srgbClr val="E19E6B"/>
    <a:srgbClr val="75503A"/>
    <a:srgbClr val="DDB6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DBED569-4797-4DF1-A0F4-6AAB3CD982D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34" autoAdjust="0"/>
  </p:normalViewPr>
  <p:slideViewPr>
    <p:cSldViewPr>
      <p:cViewPr varScale="1">
        <p:scale>
          <a:sx n="79" d="100"/>
          <a:sy n="79" d="100"/>
        </p:scale>
        <p:origin x="773" y="72"/>
      </p:cViewPr>
      <p:guideLst/>
    </p:cSldViewPr>
  </p:slideViewPr>
  <p:outlineViewPr>
    <p:cViewPr>
      <p:scale>
        <a:sx n="33" d="100"/>
        <a:sy n="33" d="100"/>
      </p:scale>
      <p:origin x="0" y="-20822"/>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60" d="100"/>
          <a:sy n="60" d="100"/>
        </p:scale>
        <p:origin x="3187" y="3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80E304-343F-4A3E-8466-263AEF1AE421}"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BFD454ED-AEA7-4085-B1F8-A8F32477597A}">
      <dgm:prSet phldrT="[Text]"/>
      <dgm:spPr/>
      <dgm:t>
        <a:bodyPr/>
        <a:lstStyle/>
        <a:p>
          <a:r>
            <a:rPr lang="en-US" dirty="0"/>
            <a:t>Pre-processing</a:t>
          </a:r>
        </a:p>
      </dgm:t>
    </dgm:pt>
    <dgm:pt modelId="{085F29B6-C7CB-4776-A60A-4973A30BB0F9}" type="parTrans" cxnId="{04DAE99F-34A8-412A-8789-A0462FE92477}">
      <dgm:prSet/>
      <dgm:spPr/>
      <dgm:t>
        <a:bodyPr/>
        <a:lstStyle/>
        <a:p>
          <a:endParaRPr lang="en-US"/>
        </a:p>
      </dgm:t>
    </dgm:pt>
    <dgm:pt modelId="{5ED75928-DABB-4EB8-82EC-1B95B1220659}" type="sibTrans" cxnId="{04DAE99F-34A8-412A-8789-A0462FE92477}">
      <dgm:prSet/>
      <dgm:spPr/>
      <dgm:t>
        <a:bodyPr/>
        <a:lstStyle/>
        <a:p>
          <a:endParaRPr lang="en-US"/>
        </a:p>
      </dgm:t>
    </dgm:pt>
    <dgm:pt modelId="{22CF6FF8-219A-40AF-A1BF-8131A210F90C}">
      <dgm:prSet phldrT="[Text]" custT="1"/>
      <dgm:spPr/>
      <dgm:t>
        <a:bodyPr/>
        <a:lstStyle/>
        <a:p>
          <a:r>
            <a:rPr lang="en-US" sz="1600" dirty="0"/>
            <a:t>RGB to Gray scale conversion</a:t>
          </a:r>
        </a:p>
      </dgm:t>
    </dgm:pt>
    <dgm:pt modelId="{44C157FE-A13B-4DDE-895F-E54A40CC9781}" type="parTrans" cxnId="{EB446AA3-0563-4295-9EC7-986F76C90C07}">
      <dgm:prSet/>
      <dgm:spPr/>
      <dgm:t>
        <a:bodyPr/>
        <a:lstStyle/>
        <a:p>
          <a:endParaRPr lang="en-US"/>
        </a:p>
      </dgm:t>
    </dgm:pt>
    <dgm:pt modelId="{8BA0F94C-A089-459F-8638-6CECC78DA10F}" type="sibTrans" cxnId="{EB446AA3-0563-4295-9EC7-986F76C90C07}">
      <dgm:prSet/>
      <dgm:spPr/>
      <dgm:t>
        <a:bodyPr/>
        <a:lstStyle/>
        <a:p>
          <a:endParaRPr lang="en-US"/>
        </a:p>
      </dgm:t>
    </dgm:pt>
    <dgm:pt modelId="{184F8F68-114C-4CBB-A520-52048777B20C}">
      <dgm:prSet phldrT="[Text]"/>
      <dgm:spPr/>
      <dgm:t>
        <a:bodyPr/>
        <a:lstStyle/>
        <a:p>
          <a:r>
            <a:rPr lang="en-US" dirty="0"/>
            <a:t>Creation of model</a:t>
          </a:r>
        </a:p>
      </dgm:t>
    </dgm:pt>
    <dgm:pt modelId="{10BEAE47-1504-4860-A372-E9889BCCFF3D}" type="parTrans" cxnId="{933A3C10-C466-4F25-B33F-F2B11C7AA36B}">
      <dgm:prSet/>
      <dgm:spPr/>
      <dgm:t>
        <a:bodyPr/>
        <a:lstStyle/>
        <a:p>
          <a:endParaRPr lang="en-US"/>
        </a:p>
      </dgm:t>
    </dgm:pt>
    <dgm:pt modelId="{74F37534-AAB2-4CD8-90C9-8F01B2948396}" type="sibTrans" cxnId="{933A3C10-C466-4F25-B33F-F2B11C7AA36B}">
      <dgm:prSet/>
      <dgm:spPr/>
      <dgm:t>
        <a:bodyPr/>
        <a:lstStyle/>
        <a:p>
          <a:endParaRPr lang="en-US"/>
        </a:p>
      </dgm:t>
    </dgm:pt>
    <dgm:pt modelId="{D9117CE4-515C-4AC1-B177-BAC551A716CA}">
      <dgm:prSet phldrT="[Text]"/>
      <dgm:spPr/>
      <dgm:t>
        <a:bodyPr/>
        <a:lstStyle/>
        <a:p>
          <a:r>
            <a:rPr lang="en-US" dirty="0"/>
            <a:t>Determination of crack</a:t>
          </a:r>
        </a:p>
      </dgm:t>
    </dgm:pt>
    <dgm:pt modelId="{ECDB5E5E-8718-47AB-8246-A5820A4B0FC4}" type="parTrans" cxnId="{5A4029F5-2B9D-483C-8DC0-85502D6E73E0}">
      <dgm:prSet/>
      <dgm:spPr/>
      <dgm:t>
        <a:bodyPr/>
        <a:lstStyle/>
        <a:p>
          <a:endParaRPr lang="en-US"/>
        </a:p>
      </dgm:t>
    </dgm:pt>
    <dgm:pt modelId="{33498AA2-D760-44BD-A225-F5C155F936D9}" type="sibTrans" cxnId="{5A4029F5-2B9D-483C-8DC0-85502D6E73E0}">
      <dgm:prSet/>
      <dgm:spPr/>
      <dgm:t>
        <a:bodyPr/>
        <a:lstStyle/>
        <a:p>
          <a:endParaRPr lang="en-US"/>
        </a:p>
      </dgm:t>
    </dgm:pt>
    <dgm:pt modelId="{F5500C1A-0A83-473A-80BE-02DE93ED8024}">
      <dgm:prSet phldrT="[Text]"/>
      <dgm:spPr/>
      <dgm:t>
        <a:bodyPr/>
        <a:lstStyle/>
        <a:p>
          <a:r>
            <a:rPr lang="en-US" dirty="0"/>
            <a:t>CNN Classifier</a:t>
          </a:r>
        </a:p>
      </dgm:t>
    </dgm:pt>
    <dgm:pt modelId="{6C74852A-797B-4F08-967A-31BD45668C46}" type="sibTrans" cxnId="{71D2DD9B-1882-46C6-8B1C-8396FD7C5ED2}">
      <dgm:prSet/>
      <dgm:spPr/>
      <dgm:t>
        <a:bodyPr/>
        <a:lstStyle/>
        <a:p>
          <a:endParaRPr lang="en-US"/>
        </a:p>
      </dgm:t>
    </dgm:pt>
    <dgm:pt modelId="{2AFCE697-0E27-4EBB-8FDF-9306F8A293B4}" type="parTrans" cxnId="{71D2DD9B-1882-46C6-8B1C-8396FD7C5ED2}">
      <dgm:prSet/>
      <dgm:spPr/>
      <dgm:t>
        <a:bodyPr/>
        <a:lstStyle/>
        <a:p>
          <a:endParaRPr lang="en-US"/>
        </a:p>
      </dgm:t>
    </dgm:pt>
    <dgm:pt modelId="{899B68DA-92BD-44B1-8B41-90D0F7C5B17C}">
      <dgm:prSet phldrT="[Text]"/>
      <dgm:spPr/>
      <dgm:t>
        <a:bodyPr/>
        <a:lstStyle/>
        <a:p>
          <a:r>
            <a:rPr lang="en-US" dirty="0"/>
            <a:t>Training</a:t>
          </a:r>
        </a:p>
      </dgm:t>
    </dgm:pt>
    <dgm:pt modelId="{B8216F26-402E-46E2-9906-9F5D0BF71049}" type="parTrans" cxnId="{BE93CD24-6395-4067-A435-596CCACFC4B2}">
      <dgm:prSet/>
      <dgm:spPr/>
      <dgm:t>
        <a:bodyPr/>
        <a:lstStyle/>
        <a:p>
          <a:endParaRPr lang="en-US"/>
        </a:p>
      </dgm:t>
    </dgm:pt>
    <dgm:pt modelId="{FE46D979-3A6B-4EDE-A626-B33D7C0E2709}" type="sibTrans" cxnId="{BE93CD24-6395-4067-A435-596CCACFC4B2}">
      <dgm:prSet/>
      <dgm:spPr/>
      <dgm:t>
        <a:bodyPr/>
        <a:lstStyle/>
        <a:p>
          <a:endParaRPr lang="en-US"/>
        </a:p>
      </dgm:t>
    </dgm:pt>
    <dgm:pt modelId="{4D6C4110-7A8A-4F3F-83F1-FCCAF6152A22}">
      <dgm:prSet phldrT="[Text]"/>
      <dgm:spPr/>
      <dgm:t>
        <a:bodyPr/>
        <a:lstStyle/>
        <a:p>
          <a:r>
            <a:rPr lang="en-US" dirty="0"/>
            <a:t>Validation</a:t>
          </a:r>
        </a:p>
      </dgm:t>
    </dgm:pt>
    <dgm:pt modelId="{4AD72189-94A0-49F6-B271-60282762B43D}" type="parTrans" cxnId="{E55F38CF-CEB8-482D-8F73-717DCF2A9B18}">
      <dgm:prSet/>
      <dgm:spPr/>
      <dgm:t>
        <a:bodyPr/>
        <a:lstStyle/>
        <a:p>
          <a:endParaRPr lang="en-US"/>
        </a:p>
      </dgm:t>
    </dgm:pt>
    <dgm:pt modelId="{AD78E9A2-516A-4A85-BEE5-B4C6238A5FBA}" type="sibTrans" cxnId="{E55F38CF-CEB8-482D-8F73-717DCF2A9B18}">
      <dgm:prSet/>
      <dgm:spPr/>
      <dgm:t>
        <a:bodyPr/>
        <a:lstStyle/>
        <a:p>
          <a:endParaRPr lang="en-US"/>
        </a:p>
      </dgm:t>
    </dgm:pt>
    <dgm:pt modelId="{D7937170-8D15-484F-9E56-FEFAD4F0B015}" type="pres">
      <dgm:prSet presAssocID="{DB80E304-343F-4A3E-8466-263AEF1AE421}" presName="rootnode" presStyleCnt="0">
        <dgm:presLayoutVars>
          <dgm:chMax/>
          <dgm:chPref/>
          <dgm:dir/>
          <dgm:animLvl val="lvl"/>
        </dgm:presLayoutVars>
      </dgm:prSet>
      <dgm:spPr/>
    </dgm:pt>
    <dgm:pt modelId="{45CFD53B-873E-4628-897F-2819B08B260A}" type="pres">
      <dgm:prSet presAssocID="{BFD454ED-AEA7-4085-B1F8-A8F32477597A}" presName="composite" presStyleCnt="0"/>
      <dgm:spPr/>
    </dgm:pt>
    <dgm:pt modelId="{627636D0-9F0A-4A6A-9368-703DF10EC698}" type="pres">
      <dgm:prSet presAssocID="{BFD454ED-AEA7-4085-B1F8-A8F32477597A}" presName="bentUpArrow1" presStyleLbl="alignImgPlace1" presStyleIdx="0" presStyleCnt="2" custLinFactNeighborY="0"/>
      <dgm:spPr/>
    </dgm:pt>
    <dgm:pt modelId="{4480C93E-E80F-464A-8565-6AFAEE853D13}" type="pres">
      <dgm:prSet presAssocID="{BFD454ED-AEA7-4085-B1F8-A8F32477597A}" presName="ParentText" presStyleLbl="node1" presStyleIdx="0" presStyleCnt="3">
        <dgm:presLayoutVars>
          <dgm:chMax val="1"/>
          <dgm:chPref val="1"/>
          <dgm:bulletEnabled val="1"/>
        </dgm:presLayoutVars>
      </dgm:prSet>
      <dgm:spPr/>
    </dgm:pt>
    <dgm:pt modelId="{17F712FA-B17A-434F-94D8-3D847FA1E40D}" type="pres">
      <dgm:prSet presAssocID="{BFD454ED-AEA7-4085-B1F8-A8F32477597A}" presName="ChildText" presStyleLbl="revTx" presStyleIdx="0" presStyleCnt="2" custScaleX="310149" custLinFactX="11129" custLinFactNeighborX="100000" custLinFactNeighborY="-3632">
        <dgm:presLayoutVars>
          <dgm:chMax val="0"/>
          <dgm:chPref val="0"/>
          <dgm:bulletEnabled val="1"/>
        </dgm:presLayoutVars>
      </dgm:prSet>
      <dgm:spPr/>
    </dgm:pt>
    <dgm:pt modelId="{23E04AF4-A9B2-4374-8960-A1217014427E}" type="pres">
      <dgm:prSet presAssocID="{5ED75928-DABB-4EB8-82EC-1B95B1220659}" presName="sibTrans" presStyleCnt="0"/>
      <dgm:spPr/>
    </dgm:pt>
    <dgm:pt modelId="{61BFD7E5-455E-44AD-AD7D-83F75728C9A0}" type="pres">
      <dgm:prSet presAssocID="{F5500C1A-0A83-473A-80BE-02DE93ED8024}" presName="composite" presStyleCnt="0"/>
      <dgm:spPr/>
    </dgm:pt>
    <dgm:pt modelId="{3C68C04B-DA6A-4FFC-9E5B-237F17A947AD}" type="pres">
      <dgm:prSet presAssocID="{F5500C1A-0A83-473A-80BE-02DE93ED8024}" presName="bentUpArrow1" presStyleLbl="alignImgPlace1" presStyleIdx="1" presStyleCnt="2"/>
      <dgm:spPr/>
    </dgm:pt>
    <dgm:pt modelId="{B25B291B-D78D-4C72-AB5F-E73FF7504B8E}" type="pres">
      <dgm:prSet presAssocID="{F5500C1A-0A83-473A-80BE-02DE93ED8024}" presName="ParentText" presStyleLbl="node1" presStyleIdx="1" presStyleCnt="3">
        <dgm:presLayoutVars>
          <dgm:chMax val="1"/>
          <dgm:chPref val="1"/>
          <dgm:bulletEnabled val="1"/>
        </dgm:presLayoutVars>
      </dgm:prSet>
      <dgm:spPr/>
    </dgm:pt>
    <dgm:pt modelId="{2259223E-C76C-4E89-A169-A8153DDB61D1}" type="pres">
      <dgm:prSet presAssocID="{F5500C1A-0A83-473A-80BE-02DE93ED8024}" presName="ChildText" presStyleLbl="revTx" presStyleIdx="1" presStyleCnt="2">
        <dgm:presLayoutVars>
          <dgm:chMax val="0"/>
          <dgm:chPref val="0"/>
          <dgm:bulletEnabled val="1"/>
        </dgm:presLayoutVars>
      </dgm:prSet>
      <dgm:spPr/>
    </dgm:pt>
    <dgm:pt modelId="{563F97BF-EEFE-487C-9129-FBB7145FEE72}" type="pres">
      <dgm:prSet presAssocID="{6C74852A-797B-4F08-967A-31BD45668C46}" presName="sibTrans" presStyleCnt="0"/>
      <dgm:spPr/>
    </dgm:pt>
    <dgm:pt modelId="{05A91DEC-D0F5-4F8C-90FB-6FE42AA37BF1}" type="pres">
      <dgm:prSet presAssocID="{D9117CE4-515C-4AC1-B177-BAC551A716CA}" presName="composite" presStyleCnt="0"/>
      <dgm:spPr/>
    </dgm:pt>
    <dgm:pt modelId="{2485BCB0-3F94-487E-BFBC-8E8C451F10CB}" type="pres">
      <dgm:prSet presAssocID="{D9117CE4-515C-4AC1-B177-BAC551A716CA}" presName="ParentText" presStyleLbl="node1" presStyleIdx="2" presStyleCnt="3">
        <dgm:presLayoutVars>
          <dgm:chMax val="1"/>
          <dgm:chPref val="1"/>
          <dgm:bulletEnabled val="1"/>
        </dgm:presLayoutVars>
      </dgm:prSet>
      <dgm:spPr/>
    </dgm:pt>
  </dgm:ptLst>
  <dgm:cxnLst>
    <dgm:cxn modelId="{FF15D708-B1BC-4179-8367-55A19A330AA8}" type="presOf" srcId="{D9117CE4-515C-4AC1-B177-BAC551A716CA}" destId="{2485BCB0-3F94-487E-BFBC-8E8C451F10CB}" srcOrd="0" destOrd="0" presId="urn:microsoft.com/office/officeart/2005/8/layout/StepDownProcess"/>
    <dgm:cxn modelId="{933A3C10-C466-4F25-B33F-F2B11C7AA36B}" srcId="{F5500C1A-0A83-473A-80BE-02DE93ED8024}" destId="{184F8F68-114C-4CBB-A520-52048777B20C}" srcOrd="0" destOrd="0" parTransId="{10BEAE47-1504-4860-A372-E9889BCCFF3D}" sibTransId="{74F37534-AAB2-4CD8-90C9-8F01B2948396}"/>
    <dgm:cxn modelId="{BE93CD24-6395-4067-A435-596CCACFC4B2}" srcId="{F5500C1A-0A83-473A-80BE-02DE93ED8024}" destId="{899B68DA-92BD-44B1-8B41-90D0F7C5B17C}" srcOrd="1" destOrd="0" parTransId="{B8216F26-402E-46E2-9906-9F5D0BF71049}" sibTransId="{FE46D979-3A6B-4EDE-A626-B33D7C0E2709}"/>
    <dgm:cxn modelId="{F0902267-0EF3-4A59-B685-7D7CD9AE0F77}" type="presOf" srcId="{22CF6FF8-219A-40AF-A1BF-8131A210F90C}" destId="{17F712FA-B17A-434F-94D8-3D847FA1E40D}" srcOrd="0" destOrd="0" presId="urn:microsoft.com/office/officeart/2005/8/layout/StepDownProcess"/>
    <dgm:cxn modelId="{189B6C73-358B-450B-98A7-34ACE819E0B1}" type="presOf" srcId="{4D6C4110-7A8A-4F3F-83F1-FCCAF6152A22}" destId="{2259223E-C76C-4E89-A169-A8153DDB61D1}" srcOrd="0" destOrd="2" presId="urn:microsoft.com/office/officeart/2005/8/layout/StepDownProcess"/>
    <dgm:cxn modelId="{71D2DD9B-1882-46C6-8B1C-8396FD7C5ED2}" srcId="{DB80E304-343F-4A3E-8466-263AEF1AE421}" destId="{F5500C1A-0A83-473A-80BE-02DE93ED8024}" srcOrd="1" destOrd="0" parTransId="{2AFCE697-0E27-4EBB-8FDF-9306F8A293B4}" sibTransId="{6C74852A-797B-4F08-967A-31BD45668C46}"/>
    <dgm:cxn modelId="{04DAE99F-34A8-412A-8789-A0462FE92477}" srcId="{DB80E304-343F-4A3E-8466-263AEF1AE421}" destId="{BFD454ED-AEA7-4085-B1F8-A8F32477597A}" srcOrd="0" destOrd="0" parTransId="{085F29B6-C7CB-4776-A60A-4973A30BB0F9}" sibTransId="{5ED75928-DABB-4EB8-82EC-1B95B1220659}"/>
    <dgm:cxn modelId="{5BFD4FA0-B383-4C78-BF5A-B0C9A48A179C}" type="presOf" srcId="{BFD454ED-AEA7-4085-B1F8-A8F32477597A}" destId="{4480C93E-E80F-464A-8565-6AFAEE853D13}" srcOrd="0" destOrd="0" presId="urn:microsoft.com/office/officeart/2005/8/layout/StepDownProcess"/>
    <dgm:cxn modelId="{EB446AA3-0563-4295-9EC7-986F76C90C07}" srcId="{BFD454ED-AEA7-4085-B1F8-A8F32477597A}" destId="{22CF6FF8-219A-40AF-A1BF-8131A210F90C}" srcOrd="0" destOrd="0" parTransId="{44C157FE-A13B-4DDE-895F-E54A40CC9781}" sibTransId="{8BA0F94C-A089-459F-8638-6CECC78DA10F}"/>
    <dgm:cxn modelId="{D9120FBD-E9AD-4155-8F2F-63BCA3D8CCE2}" type="presOf" srcId="{F5500C1A-0A83-473A-80BE-02DE93ED8024}" destId="{B25B291B-D78D-4C72-AB5F-E73FF7504B8E}" srcOrd="0" destOrd="0" presId="urn:microsoft.com/office/officeart/2005/8/layout/StepDownProcess"/>
    <dgm:cxn modelId="{E55F38CF-CEB8-482D-8F73-717DCF2A9B18}" srcId="{F5500C1A-0A83-473A-80BE-02DE93ED8024}" destId="{4D6C4110-7A8A-4F3F-83F1-FCCAF6152A22}" srcOrd="2" destOrd="0" parTransId="{4AD72189-94A0-49F6-B271-60282762B43D}" sibTransId="{AD78E9A2-516A-4A85-BEE5-B4C6238A5FBA}"/>
    <dgm:cxn modelId="{17B43FD0-88D6-4A09-80D3-93B34561EBBB}" type="presOf" srcId="{DB80E304-343F-4A3E-8466-263AEF1AE421}" destId="{D7937170-8D15-484F-9E56-FEFAD4F0B015}" srcOrd="0" destOrd="0" presId="urn:microsoft.com/office/officeart/2005/8/layout/StepDownProcess"/>
    <dgm:cxn modelId="{C02AB1E6-5828-417D-859A-7BC17DE9A6E1}" type="presOf" srcId="{184F8F68-114C-4CBB-A520-52048777B20C}" destId="{2259223E-C76C-4E89-A169-A8153DDB61D1}" srcOrd="0" destOrd="0" presId="urn:microsoft.com/office/officeart/2005/8/layout/StepDownProcess"/>
    <dgm:cxn modelId="{2DE75EEA-265C-4F62-83F9-B23BE5B7C542}" type="presOf" srcId="{899B68DA-92BD-44B1-8B41-90D0F7C5B17C}" destId="{2259223E-C76C-4E89-A169-A8153DDB61D1}" srcOrd="0" destOrd="1" presId="urn:microsoft.com/office/officeart/2005/8/layout/StepDownProcess"/>
    <dgm:cxn modelId="{5A4029F5-2B9D-483C-8DC0-85502D6E73E0}" srcId="{DB80E304-343F-4A3E-8466-263AEF1AE421}" destId="{D9117CE4-515C-4AC1-B177-BAC551A716CA}" srcOrd="2" destOrd="0" parTransId="{ECDB5E5E-8718-47AB-8246-A5820A4B0FC4}" sibTransId="{33498AA2-D760-44BD-A225-F5C155F936D9}"/>
    <dgm:cxn modelId="{8A29F7DC-0A4C-4161-87E5-D5CC3CAEE1FC}" type="presParOf" srcId="{D7937170-8D15-484F-9E56-FEFAD4F0B015}" destId="{45CFD53B-873E-4628-897F-2819B08B260A}" srcOrd="0" destOrd="0" presId="urn:microsoft.com/office/officeart/2005/8/layout/StepDownProcess"/>
    <dgm:cxn modelId="{52EC3904-22A5-417A-BB87-704347AF388D}" type="presParOf" srcId="{45CFD53B-873E-4628-897F-2819B08B260A}" destId="{627636D0-9F0A-4A6A-9368-703DF10EC698}" srcOrd="0" destOrd="0" presId="urn:microsoft.com/office/officeart/2005/8/layout/StepDownProcess"/>
    <dgm:cxn modelId="{3B096892-9736-4164-A0C0-805C1CFFAEA3}" type="presParOf" srcId="{45CFD53B-873E-4628-897F-2819B08B260A}" destId="{4480C93E-E80F-464A-8565-6AFAEE853D13}" srcOrd="1" destOrd="0" presId="urn:microsoft.com/office/officeart/2005/8/layout/StepDownProcess"/>
    <dgm:cxn modelId="{0C007314-E8CE-4F1F-9059-B017E33AE532}" type="presParOf" srcId="{45CFD53B-873E-4628-897F-2819B08B260A}" destId="{17F712FA-B17A-434F-94D8-3D847FA1E40D}" srcOrd="2" destOrd="0" presId="urn:microsoft.com/office/officeart/2005/8/layout/StepDownProcess"/>
    <dgm:cxn modelId="{72AFF660-B863-4065-8734-1342F7511DCA}" type="presParOf" srcId="{D7937170-8D15-484F-9E56-FEFAD4F0B015}" destId="{23E04AF4-A9B2-4374-8960-A1217014427E}" srcOrd="1" destOrd="0" presId="urn:microsoft.com/office/officeart/2005/8/layout/StepDownProcess"/>
    <dgm:cxn modelId="{2E7DB0CC-EC4B-47B8-A594-24FBD010A2BB}" type="presParOf" srcId="{D7937170-8D15-484F-9E56-FEFAD4F0B015}" destId="{61BFD7E5-455E-44AD-AD7D-83F75728C9A0}" srcOrd="2" destOrd="0" presId="urn:microsoft.com/office/officeart/2005/8/layout/StepDownProcess"/>
    <dgm:cxn modelId="{3F719B28-897F-472C-AA8D-F943F88ACFFC}" type="presParOf" srcId="{61BFD7E5-455E-44AD-AD7D-83F75728C9A0}" destId="{3C68C04B-DA6A-4FFC-9E5B-237F17A947AD}" srcOrd="0" destOrd="0" presId="urn:microsoft.com/office/officeart/2005/8/layout/StepDownProcess"/>
    <dgm:cxn modelId="{E9B075A8-8A2A-4EB2-80D2-8E13F9199E1A}" type="presParOf" srcId="{61BFD7E5-455E-44AD-AD7D-83F75728C9A0}" destId="{B25B291B-D78D-4C72-AB5F-E73FF7504B8E}" srcOrd="1" destOrd="0" presId="urn:microsoft.com/office/officeart/2005/8/layout/StepDownProcess"/>
    <dgm:cxn modelId="{74C4F414-F6BF-4C13-80A9-682E83F7A417}" type="presParOf" srcId="{61BFD7E5-455E-44AD-AD7D-83F75728C9A0}" destId="{2259223E-C76C-4E89-A169-A8153DDB61D1}" srcOrd="2" destOrd="0" presId="urn:microsoft.com/office/officeart/2005/8/layout/StepDownProcess"/>
    <dgm:cxn modelId="{621E2B66-383E-40AE-A30C-A9DC669C3F6E}" type="presParOf" srcId="{D7937170-8D15-484F-9E56-FEFAD4F0B015}" destId="{563F97BF-EEFE-487C-9129-FBB7145FEE72}" srcOrd="3" destOrd="0" presId="urn:microsoft.com/office/officeart/2005/8/layout/StepDownProcess"/>
    <dgm:cxn modelId="{9A1D94C4-072E-4160-8F22-C0FFDA4BF335}" type="presParOf" srcId="{D7937170-8D15-484F-9E56-FEFAD4F0B015}" destId="{05A91DEC-D0F5-4F8C-90FB-6FE42AA37BF1}" srcOrd="4" destOrd="0" presId="urn:microsoft.com/office/officeart/2005/8/layout/StepDownProcess"/>
    <dgm:cxn modelId="{F0192159-C6CE-4C64-948A-87A6EF2E2315}" type="presParOf" srcId="{05A91DEC-D0F5-4F8C-90FB-6FE42AA37BF1}" destId="{2485BCB0-3F94-487E-BFBC-8E8C451F10CB}"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7636D0-9F0A-4A6A-9368-703DF10EC698}">
      <dsp:nvSpPr>
        <dsp:cNvPr id="0" name=""/>
        <dsp:cNvSpPr/>
      </dsp:nvSpPr>
      <dsp:spPr>
        <a:xfrm rot="5400000">
          <a:off x="741144" y="1241272"/>
          <a:ext cx="1097798" cy="1249804"/>
        </a:xfrm>
        <a:prstGeom prst="bentUpArrow">
          <a:avLst>
            <a:gd name="adj1" fmla="val 32840"/>
            <a:gd name="adj2" fmla="val 25000"/>
            <a:gd name="adj3" fmla="val 35780"/>
          </a:avLst>
        </a:prstGeom>
        <a:solidFill>
          <a:schemeClr val="accent1">
            <a:tint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480C93E-E80F-464A-8565-6AFAEE853D13}">
      <dsp:nvSpPr>
        <dsp:cNvPr id="0" name=""/>
        <dsp:cNvSpPr/>
      </dsp:nvSpPr>
      <dsp:spPr>
        <a:xfrm>
          <a:off x="450294" y="24340"/>
          <a:ext cx="1848046" cy="1293572"/>
        </a:xfrm>
        <a:prstGeom prst="roundRect">
          <a:avLst>
            <a:gd name="adj" fmla="val 166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Pre-processing</a:t>
          </a:r>
        </a:p>
      </dsp:txBody>
      <dsp:txXfrm>
        <a:off x="513452" y="87498"/>
        <a:ext cx="1721730" cy="1167256"/>
      </dsp:txXfrm>
    </dsp:sp>
    <dsp:sp modelId="{17F712FA-B17A-434F-94D8-3D847FA1E40D}">
      <dsp:nvSpPr>
        <dsp:cNvPr id="0" name=""/>
        <dsp:cNvSpPr/>
      </dsp:nvSpPr>
      <dsp:spPr>
        <a:xfrm>
          <a:off x="2379718" y="109739"/>
          <a:ext cx="4168690" cy="1045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RGB to Gray scale conversion</a:t>
          </a:r>
        </a:p>
      </dsp:txBody>
      <dsp:txXfrm>
        <a:off x="2379718" y="109739"/>
        <a:ext cx="4168690" cy="1045522"/>
      </dsp:txXfrm>
    </dsp:sp>
    <dsp:sp modelId="{3C68C04B-DA6A-4FFC-9E5B-237F17A947AD}">
      <dsp:nvSpPr>
        <dsp:cNvPr id="0" name=""/>
        <dsp:cNvSpPr/>
      </dsp:nvSpPr>
      <dsp:spPr>
        <a:xfrm rot="5400000">
          <a:off x="2951274" y="2694381"/>
          <a:ext cx="1097798" cy="1249804"/>
        </a:xfrm>
        <a:prstGeom prst="bentUpArrow">
          <a:avLst>
            <a:gd name="adj1" fmla="val 32840"/>
            <a:gd name="adj2" fmla="val 25000"/>
            <a:gd name="adj3" fmla="val 35780"/>
          </a:avLst>
        </a:prstGeom>
        <a:solidFill>
          <a:schemeClr val="accent1">
            <a:tint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25B291B-D78D-4C72-AB5F-E73FF7504B8E}">
      <dsp:nvSpPr>
        <dsp:cNvPr id="0" name=""/>
        <dsp:cNvSpPr/>
      </dsp:nvSpPr>
      <dsp:spPr>
        <a:xfrm>
          <a:off x="2660424" y="1477449"/>
          <a:ext cx="1848046" cy="1293572"/>
        </a:xfrm>
        <a:prstGeom prst="roundRect">
          <a:avLst>
            <a:gd name="adj" fmla="val 166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CNN Classifier</a:t>
          </a:r>
        </a:p>
      </dsp:txBody>
      <dsp:txXfrm>
        <a:off x="2723582" y="1540607"/>
        <a:ext cx="1721730" cy="1167256"/>
      </dsp:txXfrm>
    </dsp:sp>
    <dsp:sp modelId="{2259223E-C76C-4E89-A169-A8153DDB61D1}">
      <dsp:nvSpPr>
        <dsp:cNvPr id="0" name=""/>
        <dsp:cNvSpPr/>
      </dsp:nvSpPr>
      <dsp:spPr>
        <a:xfrm>
          <a:off x="4508471" y="1600821"/>
          <a:ext cx="1344092" cy="1045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Creation of model</a:t>
          </a:r>
        </a:p>
        <a:p>
          <a:pPr marL="171450" lvl="1" indent="-171450" algn="l" defTabSz="711200">
            <a:lnSpc>
              <a:spcPct val="90000"/>
            </a:lnSpc>
            <a:spcBef>
              <a:spcPct val="0"/>
            </a:spcBef>
            <a:spcAft>
              <a:spcPct val="15000"/>
            </a:spcAft>
            <a:buChar char="•"/>
          </a:pPr>
          <a:r>
            <a:rPr lang="en-US" sz="1600" kern="1200" dirty="0"/>
            <a:t>Training</a:t>
          </a:r>
        </a:p>
        <a:p>
          <a:pPr marL="171450" lvl="1" indent="-171450" algn="l" defTabSz="711200">
            <a:lnSpc>
              <a:spcPct val="90000"/>
            </a:lnSpc>
            <a:spcBef>
              <a:spcPct val="0"/>
            </a:spcBef>
            <a:spcAft>
              <a:spcPct val="15000"/>
            </a:spcAft>
            <a:buChar char="•"/>
          </a:pPr>
          <a:r>
            <a:rPr lang="en-US" sz="1600" kern="1200" dirty="0"/>
            <a:t>Validation</a:t>
          </a:r>
        </a:p>
      </dsp:txBody>
      <dsp:txXfrm>
        <a:off x="4508471" y="1600821"/>
        <a:ext cx="1344092" cy="1045522"/>
      </dsp:txXfrm>
    </dsp:sp>
    <dsp:sp modelId="{2485BCB0-3F94-487E-BFBC-8E8C451F10CB}">
      <dsp:nvSpPr>
        <dsp:cNvPr id="0" name=""/>
        <dsp:cNvSpPr/>
      </dsp:nvSpPr>
      <dsp:spPr>
        <a:xfrm>
          <a:off x="4870555" y="2930558"/>
          <a:ext cx="1848046" cy="1293572"/>
        </a:xfrm>
        <a:prstGeom prst="roundRect">
          <a:avLst>
            <a:gd name="adj" fmla="val 166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Determination of crack</a:t>
          </a:r>
        </a:p>
      </dsp:txBody>
      <dsp:txXfrm>
        <a:off x="4933713" y="2993716"/>
        <a:ext cx="1721730" cy="1167256"/>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464472-DAE5-4012-9A5A-CB432293B44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Tw Cen MT" panose="020B0602020104020603" pitchFamily="34" charset="0"/>
            </a:endParaRPr>
          </a:p>
        </p:txBody>
      </p:sp>
      <p:sp>
        <p:nvSpPr>
          <p:cNvPr id="3" name="Date Placeholder 2">
            <a:extLst>
              <a:ext uri="{FF2B5EF4-FFF2-40B4-BE49-F238E27FC236}">
                <a16:creationId xmlns:a16="http://schemas.microsoft.com/office/drawing/2014/main" id="{0586DB41-0314-4E22-8F5A-547FA67B06A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233E32-5603-440A-ACDD-7442C88C5FED}" type="datetimeFigureOut">
              <a:rPr lang="en-US" smtClean="0">
                <a:latin typeface="Tw Cen MT" panose="020B0602020104020603" pitchFamily="34" charset="0"/>
              </a:rPr>
              <a:t>7/15/2023</a:t>
            </a:fld>
            <a:endParaRPr lang="en-US" dirty="0">
              <a:latin typeface="Tw Cen MT" panose="020B0602020104020603" pitchFamily="34" charset="0"/>
            </a:endParaRPr>
          </a:p>
        </p:txBody>
      </p:sp>
      <p:sp>
        <p:nvSpPr>
          <p:cNvPr id="4" name="Footer Placeholder 3">
            <a:extLst>
              <a:ext uri="{FF2B5EF4-FFF2-40B4-BE49-F238E27FC236}">
                <a16:creationId xmlns:a16="http://schemas.microsoft.com/office/drawing/2014/main" id="{D563188E-D235-4A3B-823C-E0E10F336C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Tw Cen MT" panose="020B0602020104020603" pitchFamily="34" charset="0"/>
            </a:endParaRPr>
          </a:p>
        </p:txBody>
      </p:sp>
      <p:sp>
        <p:nvSpPr>
          <p:cNvPr id="5" name="Slide Number Placeholder 4">
            <a:extLst>
              <a:ext uri="{FF2B5EF4-FFF2-40B4-BE49-F238E27FC236}">
                <a16:creationId xmlns:a16="http://schemas.microsoft.com/office/drawing/2014/main" id="{04D3A68C-A1CC-4704-8503-01E13B0AED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BB1589-0F8A-400D-AEF4-57688446A2F5}" type="slidenum">
              <a:rPr lang="en-US" smtClean="0">
                <a:latin typeface="Tw Cen MT" panose="020B0602020104020603" pitchFamily="34" charset="0"/>
              </a:rPr>
              <a:t>‹#›</a:t>
            </a:fld>
            <a:endParaRPr lang="en-US" dirty="0">
              <a:latin typeface="Tw Cen MT" panose="020B0602020104020603" pitchFamily="34" charset="0"/>
            </a:endParaRPr>
          </a:p>
        </p:txBody>
      </p:sp>
    </p:spTree>
    <p:extLst>
      <p:ext uri="{BB962C8B-B14F-4D97-AF65-F5344CB8AC3E}">
        <p14:creationId xmlns:p14="http://schemas.microsoft.com/office/powerpoint/2010/main" val="28219105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Tw Cen MT" panose="020B0602020104020603" pitchFamily="34" charset="0"/>
              </a:defRPr>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Tw Cen MT" panose="020B0602020104020603" pitchFamily="34" charset="0"/>
              </a:defRPr>
            </a:lvl1pPr>
          </a:lstStyle>
          <a:p>
            <a:fld id="{AF4A386A-BFE4-4655-9801-CBB04655F27A}" type="datetimeFigureOut">
              <a:rPr lang="en-US" noProof="0" smtClean="0"/>
              <a:pPr/>
              <a:t>7/15/2023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Tw Cen MT" panose="020B0602020104020603" pitchFamily="34" charset="0"/>
              </a:defRPr>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Tw Cen MT" panose="020B0602020104020603" pitchFamily="34" charset="0"/>
              </a:defRPr>
            </a:lvl1pPr>
          </a:lstStyle>
          <a:p>
            <a:fld id="{DAE5FABD-26C8-4F74-B1E3-45BC91BC9D7B}" type="slidenum">
              <a:rPr lang="en-US" noProof="0" smtClean="0"/>
              <a:pPr/>
              <a:t>‹#›</a:t>
            </a:fld>
            <a:endParaRPr lang="en-US" noProof="0" dirty="0"/>
          </a:p>
        </p:txBody>
      </p:sp>
    </p:spTree>
    <p:extLst>
      <p:ext uri="{BB962C8B-B14F-4D97-AF65-F5344CB8AC3E}">
        <p14:creationId xmlns:p14="http://schemas.microsoft.com/office/powerpoint/2010/main" val="2507753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Tw Cen MT" panose="020B0602020104020603" pitchFamily="34" charset="0"/>
        <a:ea typeface="+mn-ea"/>
        <a:cs typeface="+mn-cs"/>
      </a:defRPr>
    </a:lvl1pPr>
    <a:lvl2pPr marL="457200" algn="l" defTabSz="914400" rtl="0" eaLnBrk="1" latinLnBrk="0" hangingPunct="1">
      <a:defRPr sz="1200" kern="1200">
        <a:solidFill>
          <a:schemeClr val="tx1"/>
        </a:solidFill>
        <a:latin typeface="Tw Cen MT" panose="020B0602020104020603" pitchFamily="34" charset="0"/>
        <a:ea typeface="+mn-ea"/>
        <a:cs typeface="+mn-cs"/>
      </a:defRPr>
    </a:lvl2pPr>
    <a:lvl3pPr marL="914400" algn="l" defTabSz="914400" rtl="0" eaLnBrk="1" latinLnBrk="0" hangingPunct="1">
      <a:defRPr sz="1200" kern="1200">
        <a:solidFill>
          <a:schemeClr val="tx1"/>
        </a:solidFill>
        <a:latin typeface="Tw Cen MT" panose="020B0602020104020603" pitchFamily="34" charset="0"/>
        <a:ea typeface="+mn-ea"/>
        <a:cs typeface="+mn-cs"/>
      </a:defRPr>
    </a:lvl3pPr>
    <a:lvl4pPr marL="1371600" algn="l" defTabSz="914400" rtl="0" eaLnBrk="1" latinLnBrk="0" hangingPunct="1">
      <a:defRPr sz="1200" kern="1200">
        <a:solidFill>
          <a:schemeClr val="tx1"/>
        </a:solidFill>
        <a:latin typeface="Tw Cen MT" panose="020B0602020104020603" pitchFamily="34" charset="0"/>
        <a:ea typeface="+mn-ea"/>
        <a:cs typeface="+mn-cs"/>
      </a:defRPr>
    </a:lvl4pPr>
    <a:lvl5pPr marL="1828800" algn="l" defTabSz="914400" rtl="0" eaLnBrk="1" latinLnBrk="0" hangingPunct="1">
      <a:defRPr sz="1200" kern="1200">
        <a:solidFill>
          <a:schemeClr val="tx1"/>
        </a:solidFill>
        <a:latin typeface="Tw Cen MT" panose="020B06020201040206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1</a:t>
            </a:fld>
            <a:endParaRPr lang="en-US" noProof="0" dirty="0"/>
          </a:p>
        </p:txBody>
      </p:sp>
    </p:spTree>
    <p:extLst>
      <p:ext uri="{BB962C8B-B14F-4D97-AF65-F5344CB8AC3E}">
        <p14:creationId xmlns:p14="http://schemas.microsoft.com/office/powerpoint/2010/main" val="3147987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3</a:t>
            </a:fld>
            <a:endParaRPr lang="en-US" noProof="0" dirty="0"/>
          </a:p>
        </p:txBody>
      </p:sp>
    </p:spTree>
    <p:extLst>
      <p:ext uri="{BB962C8B-B14F-4D97-AF65-F5344CB8AC3E}">
        <p14:creationId xmlns:p14="http://schemas.microsoft.com/office/powerpoint/2010/main" val="744910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5</a:t>
            </a:fld>
            <a:endParaRPr lang="en-US" noProof="0" dirty="0"/>
          </a:p>
        </p:txBody>
      </p:sp>
    </p:spTree>
    <p:extLst>
      <p:ext uri="{BB962C8B-B14F-4D97-AF65-F5344CB8AC3E}">
        <p14:creationId xmlns:p14="http://schemas.microsoft.com/office/powerpoint/2010/main" val="1935294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E5FABD-26C8-4F74-B1E3-45BC91BC9D7B}" type="slidenum">
              <a:rPr lang="en-US" noProof="0" smtClean="0"/>
              <a:pPr/>
              <a:t>25</a:t>
            </a:fld>
            <a:endParaRPr lang="en-US" noProof="0" dirty="0"/>
          </a:p>
        </p:txBody>
      </p:sp>
    </p:spTree>
    <p:extLst>
      <p:ext uri="{BB962C8B-B14F-4D97-AF65-F5344CB8AC3E}">
        <p14:creationId xmlns:p14="http://schemas.microsoft.com/office/powerpoint/2010/main" val="3782231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DeepYellow">
    <p:bg>
      <p:bgPr>
        <a:solidFill>
          <a:schemeClr val="bg1">
            <a:lumMod val="95000"/>
          </a:schemeClr>
        </a:solidFill>
        <a:effectLst/>
      </p:bgPr>
    </p:bg>
    <p:spTree>
      <p:nvGrpSpPr>
        <p:cNvPr id="1" name=""/>
        <p:cNvGrpSpPr/>
        <p:nvPr/>
      </p:nvGrpSpPr>
      <p:grpSpPr>
        <a:xfrm>
          <a:off x="0" y="0"/>
          <a:ext cx="0" cy="0"/>
          <a:chOff x="0" y="0"/>
          <a:chExt cx="0" cy="0"/>
        </a:xfrm>
      </p:grpSpPr>
      <p:sp>
        <p:nvSpPr>
          <p:cNvPr id="53" name="Text Placeholder 52">
            <a:extLst>
              <a:ext uri="{FF2B5EF4-FFF2-40B4-BE49-F238E27FC236}">
                <a16:creationId xmlns:a16="http://schemas.microsoft.com/office/drawing/2014/main" id="{4016877F-9863-4CBC-B4AF-D4764DBA673B}"/>
              </a:ext>
              <a:ext uri="{C183D7F6-B498-43B3-948B-1728B52AA6E4}">
                <adec:decorative xmlns:adec="http://schemas.microsoft.com/office/drawing/2017/decorative" val="1"/>
              </a:ext>
            </a:extLst>
          </p:cNvPr>
          <p:cNvSpPr>
            <a:spLocks noGrp="1"/>
          </p:cNvSpPr>
          <p:nvPr>
            <p:ph type="body" sz="quarter" idx="14" hasCustomPrompt="1"/>
          </p:nvPr>
        </p:nvSpPr>
        <p:spPr>
          <a:xfrm>
            <a:off x="1181099" y="457200"/>
            <a:ext cx="8128343" cy="6248400"/>
          </a:xfrm>
          <a:custGeom>
            <a:avLst/>
            <a:gdLst>
              <a:gd name="connsiteX0" fmla="*/ 0 w 8128343"/>
              <a:gd name="connsiteY0" fmla="*/ 0 h 6248400"/>
              <a:gd name="connsiteX1" fmla="*/ 8128343 w 8128343"/>
              <a:gd name="connsiteY1" fmla="*/ 0 h 6248400"/>
              <a:gd name="connsiteX2" fmla="*/ 8128343 w 8128343"/>
              <a:gd name="connsiteY2" fmla="*/ 3258609 h 6248400"/>
              <a:gd name="connsiteX3" fmla="*/ 5858354 w 8128343"/>
              <a:gd name="connsiteY3" fmla="*/ 6248400 h 6248400"/>
              <a:gd name="connsiteX4" fmla="*/ 0 w 8128343"/>
              <a:gd name="connsiteY4" fmla="*/ 6248400 h 624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343" h="6248400">
                <a:moveTo>
                  <a:pt x="0" y="0"/>
                </a:moveTo>
                <a:lnTo>
                  <a:pt x="8128343" y="0"/>
                </a:lnTo>
                <a:lnTo>
                  <a:pt x="8128343" y="3258609"/>
                </a:lnTo>
                <a:lnTo>
                  <a:pt x="5858354" y="6248400"/>
                </a:lnTo>
                <a:lnTo>
                  <a:pt x="0" y="62484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GB" sz="1800" dirty="0">
                <a:solidFill>
                  <a:schemeClr val="lt1">
                    <a:alpha val="0"/>
                  </a:schemeClr>
                </a:solidFill>
              </a:defRPr>
            </a:lvl1pPr>
          </a:lstStyle>
          <a:p>
            <a:pPr marL="0" lvl="0" algn="ctr"/>
            <a:r>
              <a:rPr lang="en-US" noProof="0"/>
              <a:t>I</a:t>
            </a:r>
          </a:p>
        </p:txBody>
      </p:sp>
      <p:sp>
        <p:nvSpPr>
          <p:cNvPr id="48" name="Freeform: Shape 47">
            <a:extLst>
              <a:ext uri="{FF2B5EF4-FFF2-40B4-BE49-F238E27FC236}">
                <a16:creationId xmlns:a16="http://schemas.microsoft.com/office/drawing/2014/main" id="{9070D0C4-1F90-4B84-B84E-8285FA0A01B0}"/>
              </a:ext>
            </a:extLst>
          </p:cNvPr>
          <p:cNvSpPr/>
          <p:nvPr userDrawn="1"/>
        </p:nvSpPr>
        <p:spPr>
          <a:xfrm rot="2232448">
            <a:off x="9455741" y="-926244"/>
            <a:ext cx="131438" cy="8710488"/>
          </a:xfrm>
          <a:custGeom>
            <a:avLst/>
            <a:gdLst>
              <a:gd name="connsiteX0" fmla="*/ 0 w 131438"/>
              <a:gd name="connsiteY0" fmla="*/ 99793 h 8710488"/>
              <a:gd name="connsiteX1" fmla="*/ 131438 w 131438"/>
              <a:gd name="connsiteY1" fmla="*/ 0 h 8710488"/>
              <a:gd name="connsiteX2" fmla="*/ 131438 w 131438"/>
              <a:gd name="connsiteY2" fmla="*/ 8610694 h 8710488"/>
              <a:gd name="connsiteX3" fmla="*/ 0 w 131438"/>
              <a:gd name="connsiteY3" fmla="*/ 8710488 h 8710488"/>
            </a:gdLst>
            <a:ahLst/>
            <a:cxnLst>
              <a:cxn ang="0">
                <a:pos x="connsiteX0" y="connsiteY0"/>
              </a:cxn>
              <a:cxn ang="0">
                <a:pos x="connsiteX1" y="connsiteY1"/>
              </a:cxn>
              <a:cxn ang="0">
                <a:pos x="connsiteX2" y="connsiteY2"/>
              </a:cxn>
              <a:cxn ang="0">
                <a:pos x="connsiteX3" y="connsiteY3"/>
              </a:cxn>
            </a:cxnLst>
            <a:rect l="l" t="t" r="r" b="b"/>
            <a:pathLst>
              <a:path w="131438" h="8710488">
                <a:moveTo>
                  <a:pt x="0" y="99793"/>
                </a:moveTo>
                <a:lnTo>
                  <a:pt x="131438" y="0"/>
                </a:lnTo>
                <a:lnTo>
                  <a:pt x="131438" y="8610694"/>
                </a:lnTo>
                <a:lnTo>
                  <a:pt x="0" y="87104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9" name="Freeform: Shape 48">
            <a:extLst>
              <a:ext uri="{FF2B5EF4-FFF2-40B4-BE49-F238E27FC236}">
                <a16:creationId xmlns:a16="http://schemas.microsoft.com/office/drawing/2014/main" id="{B8546525-A0E6-4238-93BC-5D43C93A450D}"/>
              </a:ext>
              <a:ext uri="{C183D7F6-B498-43B3-948B-1728B52AA6E4}">
                <adec:decorative xmlns:adec="http://schemas.microsoft.com/office/drawing/2017/decorative" val="1"/>
              </a:ext>
            </a:extLst>
          </p:cNvPr>
          <p:cNvSpPr/>
          <p:nvPr userDrawn="1"/>
        </p:nvSpPr>
        <p:spPr>
          <a:xfrm rot="2232448">
            <a:off x="9332817" y="-941780"/>
            <a:ext cx="172357" cy="8741560"/>
          </a:xfrm>
          <a:custGeom>
            <a:avLst/>
            <a:gdLst>
              <a:gd name="connsiteX0" fmla="*/ 172357 w 172357"/>
              <a:gd name="connsiteY0" fmla="*/ 0 h 8741560"/>
              <a:gd name="connsiteX1" fmla="*/ 172357 w 172357"/>
              <a:gd name="connsiteY1" fmla="*/ 8610698 h 8741560"/>
              <a:gd name="connsiteX2" fmla="*/ 0 w 172357"/>
              <a:gd name="connsiteY2" fmla="*/ 8741560 h 8741560"/>
              <a:gd name="connsiteX3" fmla="*/ 0 w 172357"/>
              <a:gd name="connsiteY3" fmla="*/ 130862 h 8741560"/>
            </a:gdLst>
            <a:ahLst/>
            <a:cxnLst>
              <a:cxn ang="0">
                <a:pos x="connsiteX0" y="connsiteY0"/>
              </a:cxn>
              <a:cxn ang="0">
                <a:pos x="connsiteX1" y="connsiteY1"/>
              </a:cxn>
              <a:cxn ang="0">
                <a:pos x="connsiteX2" y="connsiteY2"/>
              </a:cxn>
              <a:cxn ang="0">
                <a:pos x="connsiteX3" y="connsiteY3"/>
              </a:cxn>
            </a:cxnLst>
            <a:rect l="l" t="t" r="r" b="b"/>
            <a:pathLst>
              <a:path w="172357" h="8741560">
                <a:moveTo>
                  <a:pt x="172357" y="0"/>
                </a:moveTo>
                <a:lnTo>
                  <a:pt x="172357" y="8610698"/>
                </a:lnTo>
                <a:lnTo>
                  <a:pt x="0" y="8741560"/>
                </a:lnTo>
                <a:lnTo>
                  <a:pt x="0" y="1308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599" y="304800"/>
            <a:ext cx="8128343" cy="62484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noProof="0"/>
              <a:t>I</a:t>
            </a:r>
          </a:p>
        </p:txBody>
      </p:sp>
      <p:sp>
        <p:nvSpPr>
          <p:cNvPr id="2" name="Title 1"/>
          <p:cNvSpPr>
            <a:spLocks noGrp="1"/>
          </p:cNvSpPr>
          <p:nvPr>
            <p:ph type="ctrTitle"/>
          </p:nvPr>
        </p:nvSpPr>
        <p:spPr>
          <a:xfrm>
            <a:off x="1378135" y="1219199"/>
            <a:ext cx="7232465" cy="2732439"/>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noProof="0"/>
              <a:t>Click to edit Master title style</a:t>
            </a:r>
          </a:p>
        </p:txBody>
      </p:sp>
      <p:sp>
        <p:nvSpPr>
          <p:cNvPr id="3" name="Subtitle 2"/>
          <p:cNvSpPr>
            <a:spLocks noGrp="1"/>
          </p:cNvSpPr>
          <p:nvPr>
            <p:ph type="subTitle" idx="1"/>
          </p:nvPr>
        </p:nvSpPr>
        <p:spPr>
          <a:xfrm>
            <a:off x="1378134" y="4069079"/>
            <a:ext cx="5022666" cy="1463040"/>
          </a:xfrm>
        </p:spPr>
        <p:txBody>
          <a:bodyPr lIns="91440" rIns="91440" anchor="t">
            <a:normAutofit/>
          </a:bodyPr>
          <a:lstStyle>
            <a:lvl1pPr marL="0" indent="0" algn="l">
              <a:lnSpc>
                <a:spcPct val="100000"/>
              </a:lnSpc>
              <a:spcBef>
                <a:spcPts val="0"/>
              </a:spcBef>
              <a:buNone/>
              <a:defRPr lang="en-US" sz="2000" kern="1200" dirty="0">
                <a:solidFill>
                  <a:schemeClr val="tx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noProof="0"/>
              <a:t>Click to edit Master subtitle style</a:t>
            </a:r>
          </a:p>
        </p:txBody>
      </p:sp>
      <p:sp>
        <p:nvSpPr>
          <p:cNvPr id="33" name="Rectangle 32">
            <a:extLst>
              <a:ext uri="{FF2B5EF4-FFF2-40B4-BE49-F238E27FC236}">
                <a16:creationId xmlns:a16="http://schemas.microsoft.com/office/drawing/2014/main" id="{E905A207-2310-4F94-86E5-13B4CCC359EC}"/>
              </a:ext>
              <a:ext uri="{C183D7F6-B498-43B3-948B-1728B52AA6E4}">
                <adec:decorative xmlns:adec="http://schemas.microsoft.com/office/drawing/2017/decorative" val="1"/>
              </a:ext>
            </a:extLst>
          </p:cNvPr>
          <p:cNvSpPr/>
          <p:nvPr userDrawn="1"/>
        </p:nvSpPr>
        <p:spPr>
          <a:xfrm rot="5400000" flipV="1">
            <a:off x="1562101" y="-114299"/>
            <a:ext cx="304797" cy="533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noProof="0" dirty="0"/>
              <a:t>Insert Image</a:t>
            </a:r>
          </a:p>
        </p:txBody>
      </p:sp>
    </p:spTree>
    <p:extLst>
      <p:ext uri="{BB962C8B-B14F-4D97-AF65-F5344CB8AC3E}">
        <p14:creationId xmlns:p14="http://schemas.microsoft.com/office/powerpoint/2010/main" val="2625404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2667000"/>
            <a:ext cx="10288693" cy="3660648"/>
          </a:xfrm>
        </p:spPr>
        <p:txBody>
          <a:bodyPr lIns="91440" rIns="9144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321552918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_Blu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695425977"/>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_sea gree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714886579"/>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_Orang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1497185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_Pink">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3237540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_Light Blu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11766583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_Gre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85362088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_Blue_Triangle patch 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05BCA9F-FC20-461D-9118-7EC2AC28D050}"/>
              </a:ext>
              <a:ext uri="{C183D7F6-B498-43B3-948B-1728B52AA6E4}">
                <adec:decorative xmlns:adec="http://schemas.microsoft.com/office/drawing/2017/decorative" val="1"/>
              </a:ext>
            </a:extLst>
          </p:cNvPr>
          <p:cNvSpPr/>
          <p:nvPr userDrawn="1"/>
        </p:nvSpPr>
        <p:spPr>
          <a:xfrm>
            <a:off x="3175958" y="0"/>
            <a:ext cx="9016043" cy="6858000"/>
          </a:xfrm>
          <a:custGeom>
            <a:avLst/>
            <a:gdLst>
              <a:gd name="connsiteX0" fmla="*/ 5153328 w 9016043"/>
              <a:gd name="connsiteY0" fmla="*/ 0 h 6858000"/>
              <a:gd name="connsiteX1" fmla="*/ 9016043 w 9016043"/>
              <a:gd name="connsiteY1" fmla="*/ 0 h 6858000"/>
              <a:gd name="connsiteX2" fmla="*/ 9016043 w 9016043"/>
              <a:gd name="connsiteY2" fmla="*/ 6858000 h 6858000"/>
              <a:gd name="connsiteX3" fmla="*/ 0 w 9016043"/>
              <a:gd name="connsiteY3" fmla="*/ 6858000 h 6858000"/>
              <a:gd name="connsiteX4" fmla="*/ 5153328 w 9016043"/>
              <a:gd name="connsiteY4" fmla="*/ 6818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6043" h="6858000">
                <a:moveTo>
                  <a:pt x="5153328" y="0"/>
                </a:moveTo>
                <a:lnTo>
                  <a:pt x="9016043" y="0"/>
                </a:lnTo>
                <a:lnTo>
                  <a:pt x="9016043" y="6858000"/>
                </a:lnTo>
                <a:lnTo>
                  <a:pt x="0" y="6858000"/>
                </a:lnTo>
                <a:lnTo>
                  <a:pt x="5153328" y="68183"/>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70409251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2667000"/>
            <a:ext cx="5775960" cy="3660648"/>
          </a:xfrm>
        </p:spPr>
        <p:txBody>
          <a:bodyPr lIns="91440" rIns="9144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9" name="Picture Placeholder 8">
            <a:extLst>
              <a:ext uri="{FF2B5EF4-FFF2-40B4-BE49-F238E27FC236}">
                <a16:creationId xmlns:a16="http://schemas.microsoft.com/office/drawing/2014/main" id="{17C4BA0D-DEC0-450E-8F4D-B0E6D2D7D0C3}"/>
              </a:ext>
            </a:extLst>
          </p:cNvPr>
          <p:cNvSpPr>
            <a:spLocks noGrp="1"/>
          </p:cNvSpPr>
          <p:nvPr>
            <p:ph type="pic" sz="quarter" idx="17" hasCustomPrompt="1"/>
          </p:nvPr>
        </p:nvSpPr>
        <p:spPr>
          <a:xfrm>
            <a:off x="6629399" y="2667000"/>
            <a:ext cx="5013959" cy="3660775"/>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3" name="Slide Number Placeholder 5">
            <a:extLst>
              <a:ext uri="{FF2B5EF4-FFF2-40B4-BE49-F238E27FC236}">
                <a16:creationId xmlns:a16="http://schemas.microsoft.com/office/drawing/2014/main" id="{8F869F17-9BF3-4974-956D-0CBCD60BA35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14213777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Content and Image_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2667000"/>
            <a:ext cx="5775960" cy="3660648"/>
          </a:xfrm>
        </p:spPr>
        <p:txBody>
          <a:bodyPr lIns="91440" rIns="9144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9" name="Picture Placeholder 8">
            <a:extLst>
              <a:ext uri="{FF2B5EF4-FFF2-40B4-BE49-F238E27FC236}">
                <a16:creationId xmlns:a16="http://schemas.microsoft.com/office/drawing/2014/main" id="{17C4BA0D-DEC0-450E-8F4D-B0E6D2D7D0C3}"/>
              </a:ext>
            </a:extLst>
          </p:cNvPr>
          <p:cNvSpPr>
            <a:spLocks noGrp="1"/>
          </p:cNvSpPr>
          <p:nvPr>
            <p:ph type="pic" sz="quarter" idx="17" hasCustomPrompt="1"/>
          </p:nvPr>
        </p:nvSpPr>
        <p:spPr>
          <a:xfrm>
            <a:off x="6629399" y="2667000"/>
            <a:ext cx="5013959" cy="3660775"/>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3" name="Slide Number Placeholder 5">
            <a:extLst>
              <a:ext uri="{FF2B5EF4-FFF2-40B4-BE49-F238E27FC236}">
                <a16:creationId xmlns:a16="http://schemas.microsoft.com/office/drawing/2014/main" id="{A654DBB0-1027-4E5D-B635-00F2F173A24F}"/>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343377103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_DeepYellow">
    <p:bg>
      <p:bgPr>
        <a:solidFill>
          <a:schemeClr val="bg1">
            <a:lumMod val="95000"/>
          </a:schemeClr>
        </a:solidFill>
        <a:effectLst/>
      </p:bgPr>
    </p:bg>
    <p:spTree>
      <p:nvGrpSpPr>
        <p:cNvPr id="1" name=""/>
        <p:cNvGrpSpPr/>
        <p:nvPr/>
      </p:nvGrpSpPr>
      <p:grpSpPr>
        <a:xfrm>
          <a:off x="0" y="0"/>
          <a:ext cx="0" cy="0"/>
          <a:chOff x="0" y="0"/>
          <a:chExt cx="0" cy="0"/>
        </a:xfrm>
      </p:grpSpPr>
      <p:sp>
        <p:nvSpPr>
          <p:cNvPr id="53" name="Text Placeholder 52">
            <a:extLst>
              <a:ext uri="{FF2B5EF4-FFF2-40B4-BE49-F238E27FC236}">
                <a16:creationId xmlns:a16="http://schemas.microsoft.com/office/drawing/2014/main" id="{4016877F-9863-4CBC-B4AF-D4764DBA673B}"/>
              </a:ext>
              <a:ext uri="{C183D7F6-B498-43B3-948B-1728B52AA6E4}">
                <adec:decorative xmlns:adec="http://schemas.microsoft.com/office/drawing/2017/decorative" val="1"/>
              </a:ext>
            </a:extLst>
          </p:cNvPr>
          <p:cNvSpPr>
            <a:spLocks noGrp="1"/>
          </p:cNvSpPr>
          <p:nvPr>
            <p:ph type="body" sz="quarter" idx="14" hasCustomPrompt="1"/>
          </p:nvPr>
        </p:nvSpPr>
        <p:spPr>
          <a:xfrm>
            <a:off x="1181099" y="457200"/>
            <a:ext cx="8128343" cy="6248400"/>
          </a:xfrm>
          <a:custGeom>
            <a:avLst/>
            <a:gdLst>
              <a:gd name="connsiteX0" fmla="*/ 0 w 8128343"/>
              <a:gd name="connsiteY0" fmla="*/ 0 h 6248400"/>
              <a:gd name="connsiteX1" fmla="*/ 8128343 w 8128343"/>
              <a:gd name="connsiteY1" fmla="*/ 0 h 6248400"/>
              <a:gd name="connsiteX2" fmla="*/ 8128343 w 8128343"/>
              <a:gd name="connsiteY2" fmla="*/ 3258609 h 6248400"/>
              <a:gd name="connsiteX3" fmla="*/ 5858354 w 8128343"/>
              <a:gd name="connsiteY3" fmla="*/ 6248400 h 6248400"/>
              <a:gd name="connsiteX4" fmla="*/ 0 w 8128343"/>
              <a:gd name="connsiteY4" fmla="*/ 6248400 h 624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343" h="6248400">
                <a:moveTo>
                  <a:pt x="0" y="0"/>
                </a:moveTo>
                <a:lnTo>
                  <a:pt x="8128343" y="0"/>
                </a:lnTo>
                <a:lnTo>
                  <a:pt x="8128343" y="3258609"/>
                </a:lnTo>
                <a:lnTo>
                  <a:pt x="5858354" y="6248400"/>
                </a:lnTo>
                <a:lnTo>
                  <a:pt x="0" y="62484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GB" sz="1800" dirty="0">
                <a:solidFill>
                  <a:schemeClr val="lt1">
                    <a:alpha val="0"/>
                  </a:schemeClr>
                </a:solidFill>
              </a:defRPr>
            </a:lvl1pPr>
          </a:lstStyle>
          <a:p>
            <a:pPr marL="0" lvl="0" algn="ctr"/>
            <a:r>
              <a:rPr lang="en-US" noProof="0"/>
              <a:t>I</a:t>
            </a:r>
          </a:p>
        </p:txBody>
      </p:sp>
      <p:sp>
        <p:nvSpPr>
          <p:cNvPr id="48" name="Freeform: Shape 47">
            <a:extLst>
              <a:ext uri="{FF2B5EF4-FFF2-40B4-BE49-F238E27FC236}">
                <a16:creationId xmlns:a16="http://schemas.microsoft.com/office/drawing/2014/main" id="{9070D0C4-1F90-4B84-B84E-8285FA0A01B0}"/>
              </a:ext>
            </a:extLst>
          </p:cNvPr>
          <p:cNvSpPr/>
          <p:nvPr userDrawn="1"/>
        </p:nvSpPr>
        <p:spPr>
          <a:xfrm rot="2232448">
            <a:off x="9455741" y="-926244"/>
            <a:ext cx="131438" cy="8710488"/>
          </a:xfrm>
          <a:custGeom>
            <a:avLst/>
            <a:gdLst>
              <a:gd name="connsiteX0" fmla="*/ 0 w 131438"/>
              <a:gd name="connsiteY0" fmla="*/ 99793 h 8710488"/>
              <a:gd name="connsiteX1" fmla="*/ 131438 w 131438"/>
              <a:gd name="connsiteY1" fmla="*/ 0 h 8710488"/>
              <a:gd name="connsiteX2" fmla="*/ 131438 w 131438"/>
              <a:gd name="connsiteY2" fmla="*/ 8610694 h 8710488"/>
              <a:gd name="connsiteX3" fmla="*/ 0 w 131438"/>
              <a:gd name="connsiteY3" fmla="*/ 8710488 h 8710488"/>
            </a:gdLst>
            <a:ahLst/>
            <a:cxnLst>
              <a:cxn ang="0">
                <a:pos x="connsiteX0" y="connsiteY0"/>
              </a:cxn>
              <a:cxn ang="0">
                <a:pos x="connsiteX1" y="connsiteY1"/>
              </a:cxn>
              <a:cxn ang="0">
                <a:pos x="connsiteX2" y="connsiteY2"/>
              </a:cxn>
              <a:cxn ang="0">
                <a:pos x="connsiteX3" y="connsiteY3"/>
              </a:cxn>
            </a:cxnLst>
            <a:rect l="l" t="t" r="r" b="b"/>
            <a:pathLst>
              <a:path w="131438" h="8710488">
                <a:moveTo>
                  <a:pt x="0" y="99793"/>
                </a:moveTo>
                <a:lnTo>
                  <a:pt x="131438" y="0"/>
                </a:lnTo>
                <a:lnTo>
                  <a:pt x="131438" y="8610694"/>
                </a:lnTo>
                <a:lnTo>
                  <a:pt x="0" y="87104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9" name="Freeform: Shape 48">
            <a:extLst>
              <a:ext uri="{FF2B5EF4-FFF2-40B4-BE49-F238E27FC236}">
                <a16:creationId xmlns:a16="http://schemas.microsoft.com/office/drawing/2014/main" id="{B8546525-A0E6-4238-93BC-5D43C93A450D}"/>
              </a:ext>
              <a:ext uri="{C183D7F6-B498-43B3-948B-1728B52AA6E4}">
                <adec:decorative xmlns:adec="http://schemas.microsoft.com/office/drawing/2017/decorative" val="1"/>
              </a:ext>
            </a:extLst>
          </p:cNvPr>
          <p:cNvSpPr/>
          <p:nvPr userDrawn="1"/>
        </p:nvSpPr>
        <p:spPr>
          <a:xfrm rot="2232448">
            <a:off x="9332817" y="-941780"/>
            <a:ext cx="172357" cy="8741560"/>
          </a:xfrm>
          <a:custGeom>
            <a:avLst/>
            <a:gdLst>
              <a:gd name="connsiteX0" fmla="*/ 172357 w 172357"/>
              <a:gd name="connsiteY0" fmla="*/ 0 h 8741560"/>
              <a:gd name="connsiteX1" fmla="*/ 172357 w 172357"/>
              <a:gd name="connsiteY1" fmla="*/ 8610698 h 8741560"/>
              <a:gd name="connsiteX2" fmla="*/ 0 w 172357"/>
              <a:gd name="connsiteY2" fmla="*/ 8741560 h 8741560"/>
              <a:gd name="connsiteX3" fmla="*/ 0 w 172357"/>
              <a:gd name="connsiteY3" fmla="*/ 130862 h 8741560"/>
            </a:gdLst>
            <a:ahLst/>
            <a:cxnLst>
              <a:cxn ang="0">
                <a:pos x="connsiteX0" y="connsiteY0"/>
              </a:cxn>
              <a:cxn ang="0">
                <a:pos x="connsiteX1" y="connsiteY1"/>
              </a:cxn>
              <a:cxn ang="0">
                <a:pos x="connsiteX2" y="connsiteY2"/>
              </a:cxn>
              <a:cxn ang="0">
                <a:pos x="connsiteX3" y="connsiteY3"/>
              </a:cxn>
            </a:cxnLst>
            <a:rect l="l" t="t" r="r" b="b"/>
            <a:pathLst>
              <a:path w="172357" h="8741560">
                <a:moveTo>
                  <a:pt x="172357" y="0"/>
                </a:moveTo>
                <a:lnTo>
                  <a:pt x="172357" y="8610698"/>
                </a:lnTo>
                <a:lnTo>
                  <a:pt x="0" y="8741560"/>
                </a:lnTo>
                <a:lnTo>
                  <a:pt x="0" y="1308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599" y="304800"/>
            <a:ext cx="8128343" cy="62484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noProof="0"/>
              <a:t>I</a:t>
            </a:r>
          </a:p>
        </p:txBody>
      </p:sp>
      <p:sp>
        <p:nvSpPr>
          <p:cNvPr id="2" name="Title 1"/>
          <p:cNvSpPr>
            <a:spLocks noGrp="1"/>
          </p:cNvSpPr>
          <p:nvPr>
            <p:ph type="ctrTitle"/>
          </p:nvPr>
        </p:nvSpPr>
        <p:spPr>
          <a:xfrm>
            <a:off x="1378135" y="1219199"/>
            <a:ext cx="7232465" cy="2732439"/>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noProof="0"/>
              <a:t>Click to edit Master title style</a:t>
            </a:r>
          </a:p>
        </p:txBody>
      </p:sp>
      <p:sp>
        <p:nvSpPr>
          <p:cNvPr id="3" name="Subtitle 2"/>
          <p:cNvSpPr>
            <a:spLocks noGrp="1"/>
          </p:cNvSpPr>
          <p:nvPr>
            <p:ph type="subTitle" idx="1"/>
          </p:nvPr>
        </p:nvSpPr>
        <p:spPr>
          <a:xfrm>
            <a:off x="1378134" y="4069079"/>
            <a:ext cx="5022666" cy="1463040"/>
          </a:xfrm>
        </p:spPr>
        <p:txBody>
          <a:bodyPr lIns="91440" rIns="91440" anchor="t">
            <a:normAutofit/>
          </a:bodyPr>
          <a:lstStyle>
            <a:lvl1pPr marL="0" indent="0" algn="l">
              <a:lnSpc>
                <a:spcPct val="100000"/>
              </a:lnSpc>
              <a:spcBef>
                <a:spcPts val="0"/>
              </a:spcBef>
              <a:buNone/>
              <a:defRPr lang="en-US" sz="2000" kern="1200" dirty="0">
                <a:solidFill>
                  <a:schemeClr val="tx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noProof="0"/>
              <a:t>Click to edit Master subtitle style</a:t>
            </a:r>
          </a:p>
        </p:txBody>
      </p:sp>
      <p:sp>
        <p:nvSpPr>
          <p:cNvPr id="33" name="Rectangle 32">
            <a:extLst>
              <a:ext uri="{FF2B5EF4-FFF2-40B4-BE49-F238E27FC236}">
                <a16:creationId xmlns:a16="http://schemas.microsoft.com/office/drawing/2014/main" id="{E905A207-2310-4F94-86E5-13B4CCC359EC}"/>
              </a:ext>
              <a:ext uri="{C183D7F6-B498-43B3-948B-1728B52AA6E4}">
                <adec:decorative xmlns:adec="http://schemas.microsoft.com/office/drawing/2017/decorative" val="1"/>
              </a:ext>
            </a:extLst>
          </p:cNvPr>
          <p:cNvSpPr/>
          <p:nvPr userDrawn="1"/>
        </p:nvSpPr>
        <p:spPr>
          <a:xfrm rot="5400000" flipV="1">
            <a:off x="1562101" y="-114299"/>
            <a:ext cx="304797" cy="53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noProof="0" dirty="0"/>
              <a:t>Insert Image</a:t>
            </a:r>
          </a:p>
        </p:txBody>
      </p:sp>
    </p:spTree>
    <p:extLst>
      <p:ext uri="{BB962C8B-B14F-4D97-AF65-F5344CB8AC3E}">
        <p14:creationId xmlns:p14="http://schemas.microsoft.com/office/powerpoint/2010/main" val="13920827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title Content and Image_Top shape white ba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5334001" y="112976"/>
            <a:ext cx="6858000" cy="6745024"/>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2" name="Text Placeholder 16">
            <a:extLst>
              <a:ext uri="{FF2B5EF4-FFF2-40B4-BE49-F238E27FC236}">
                <a16:creationId xmlns:a16="http://schemas.microsoft.com/office/drawing/2014/main" id="{E59725C5-1168-4A5F-B420-8E0562019687}"/>
              </a:ext>
            </a:extLst>
          </p:cNvPr>
          <p:cNvSpPr>
            <a:spLocks noGrp="1"/>
          </p:cNvSpPr>
          <p:nvPr>
            <p:ph type="body" sz="quarter" idx="19" hasCustomPrompt="1"/>
          </p:nvPr>
        </p:nvSpPr>
        <p:spPr>
          <a:xfrm rot="5400000">
            <a:off x="5238089" y="208890"/>
            <a:ext cx="6745024" cy="6553200"/>
          </a:xfrm>
          <a:gradFill flip="none" rotWithShape="1">
            <a:gsLst>
              <a:gs pos="0">
                <a:schemeClr val="bg1"/>
              </a:gs>
              <a:gs pos="82000">
                <a:schemeClr val="bg1">
                  <a:alpha val="0"/>
                </a:schemeClr>
              </a:gs>
            </a:gsLst>
            <a:lin ang="16200000" scaled="1"/>
            <a:tileRect/>
          </a:gradFill>
          <a:effectLst/>
        </p:spPr>
        <p:txBody>
          <a:bodyPr/>
          <a:lstStyle>
            <a:lvl1pPr marL="0" indent="0">
              <a:buNone/>
              <a:defRPr>
                <a:solidFill>
                  <a:schemeClr val="tx1">
                    <a:alpha val="0"/>
                  </a:schemeClr>
                </a:solidFill>
              </a:defRPr>
            </a:lvl1pPr>
          </a:lstStyle>
          <a:p>
            <a:pPr lvl="0"/>
            <a:r>
              <a:rPr lang="en-US" noProof="0"/>
              <a:t>I</a:t>
            </a:r>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2667000"/>
            <a:ext cx="5775960" cy="3660648"/>
          </a:xfrm>
        </p:spPr>
        <p:txBody>
          <a:bodyPr lIns="91440" rIns="9144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6" name="Slide Number Placeholder 5">
            <a:extLst>
              <a:ext uri="{FF2B5EF4-FFF2-40B4-BE49-F238E27FC236}">
                <a16:creationId xmlns:a16="http://schemas.microsoft.com/office/drawing/2014/main" id="{7532AFA8-ADE4-4C3E-AF0A-235C724999FF}"/>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74772115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guide id="3" pos="43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Content and half horizontal Image_Top shape ba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548641" y="2667001"/>
            <a:ext cx="11094718" cy="1757126"/>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709677"/>
            <a:ext cx="11094717" cy="1500876"/>
          </a:xfrm>
        </p:spPr>
        <p:txBody>
          <a:bodyPr lIns="91440" rIns="9144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4232B29A-2701-4A73-83CF-09E0AB1B2DD0}"/>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94641073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title Content and half Image_Top shape ba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548641" y="2667001"/>
            <a:ext cx="5775959" cy="3543552"/>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6553200" y="2667001"/>
            <a:ext cx="5090157" cy="3543552"/>
          </a:xfrm>
        </p:spPr>
        <p:txBody>
          <a:bodyPr lIns="91440" rIns="9144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a:spAutoFit/>
          </a:bodyPr>
          <a:lstStyle>
            <a:lvl1pPr marL="0" indent="0">
              <a:buNone/>
              <a:defRPr sz="2400" b="0">
                <a:solidFill>
                  <a:schemeClr val="tx2"/>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6A52166E-5DA9-4AA1-9355-E8DBFDD90AE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96409594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alf Image Title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3735623"/>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617492"/>
            <a:ext cx="9890759" cy="1527048"/>
          </a:xfrm>
        </p:spPr>
        <p:txBody>
          <a:bodyPr lIns="91440" rIns="91440">
            <a:normAutofit/>
          </a:bodyPr>
          <a:lstStyle>
            <a:lvl1pPr>
              <a:defRPr sz="1800"/>
            </a:lvl1pPr>
            <a:lvl2pPr>
              <a:defRPr sz="1600"/>
            </a:lvl2pPr>
            <a:lvl3pPr>
              <a:defRPr sz="1400"/>
            </a:lvl3pPr>
            <a:lvl4pPr>
              <a:defRPr sz="1200"/>
            </a:lvl4pPr>
            <a:lvl5pPr>
              <a:defRPr sz="12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2" name="Slide Number Placeholder 5">
            <a:extLst>
              <a:ext uri="{FF2B5EF4-FFF2-40B4-BE49-F238E27FC236}">
                <a16:creationId xmlns:a16="http://schemas.microsoft.com/office/drawing/2014/main" id="{E9FF8476-DF8C-4276-8CF6-44BC91B88C2C}"/>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127005339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alf Image Title Two column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3735623"/>
            <a:ext cx="111099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1" y="4617492"/>
            <a:ext cx="5212080" cy="1527048"/>
          </a:xfrm>
        </p:spPr>
        <p:txBody>
          <a:bodyPr lIns="91440" rIns="91440">
            <a:normAutofit/>
          </a:bodyPr>
          <a:lstStyle>
            <a:lvl1pPr>
              <a:defRPr sz="1800"/>
            </a:lvl1pPr>
            <a:lvl2pPr>
              <a:defRPr sz="1600"/>
            </a:lvl2pPr>
            <a:lvl3pPr>
              <a:defRPr sz="1400"/>
            </a:lvl3pPr>
            <a:lvl4pPr>
              <a:defRPr sz="1200"/>
            </a:lvl4pPr>
            <a:lvl5pPr>
              <a:defRPr sz="12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2" name="Content Placeholder 6">
            <a:extLst>
              <a:ext uri="{FF2B5EF4-FFF2-40B4-BE49-F238E27FC236}">
                <a16:creationId xmlns:a16="http://schemas.microsoft.com/office/drawing/2014/main" id="{E93A96C6-A4F2-43F1-A47D-0D52EF29954B}"/>
              </a:ext>
            </a:extLst>
          </p:cNvPr>
          <p:cNvSpPr>
            <a:spLocks noGrp="1"/>
          </p:cNvSpPr>
          <p:nvPr>
            <p:ph sz="quarter" idx="19"/>
          </p:nvPr>
        </p:nvSpPr>
        <p:spPr>
          <a:xfrm>
            <a:off x="6446520" y="4617492"/>
            <a:ext cx="5212080" cy="1527048"/>
          </a:xfrm>
        </p:spPr>
        <p:txBody>
          <a:bodyPr lIns="91440" rIns="91440">
            <a:normAutofit/>
          </a:bodyPr>
          <a:lstStyle>
            <a:lvl1pPr>
              <a:defRPr sz="1800"/>
            </a:lvl1pPr>
            <a:lvl2pPr>
              <a:defRPr sz="1600"/>
            </a:lvl2pPr>
            <a:lvl3pPr>
              <a:defRPr sz="1400"/>
            </a:lvl3pPr>
            <a:lvl4pPr>
              <a:defRPr sz="1200"/>
            </a:lvl4pPr>
            <a:lvl5pPr>
              <a:defRPr sz="12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Slide Number Placeholder 5">
            <a:extLst>
              <a:ext uri="{FF2B5EF4-FFF2-40B4-BE49-F238E27FC236}">
                <a16:creationId xmlns:a16="http://schemas.microsoft.com/office/drawing/2014/main" id="{FC5AD12C-F7F6-431D-ABA4-F7E37CACEAC6}"/>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349003048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Half Image Title Two column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1721698" y="3735622"/>
            <a:ext cx="5013960" cy="2408917"/>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3" name="Text Placeholder 16">
            <a:extLst>
              <a:ext uri="{FF2B5EF4-FFF2-40B4-BE49-F238E27FC236}">
                <a16:creationId xmlns:a16="http://schemas.microsoft.com/office/drawing/2014/main" id="{38376498-C218-4EDB-8416-A59802EF2018}"/>
              </a:ext>
              <a:ext uri="{C183D7F6-B498-43B3-948B-1728B52AA6E4}">
                <adec:decorative xmlns:adec="http://schemas.microsoft.com/office/drawing/2017/decorative" val="1"/>
              </a:ext>
            </a:extLst>
          </p:cNvPr>
          <p:cNvSpPr>
            <a:spLocks noGrp="1"/>
          </p:cNvSpPr>
          <p:nvPr>
            <p:ph type="body" sz="quarter" idx="20" hasCustomPrompt="1"/>
          </p:nvPr>
        </p:nvSpPr>
        <p:spPr>
          <a:xfrm>
            <a:off x="7239000" y="1981199"/>
            <a:ext cx="4389542" cy="4163339"/>
          </a:xfrm>
          <a:solidFill>
            <a:schemeClr val="bg1"/>
          </a:solidFill>
          <a:ln w="28575">
            <a:solidFill>
              <a:schemeClr val="accent2"/>
            </a:solidFill>
          </a:ln>
          <a:effectLst/>
        </p:spPr>
        <p:txBody>
          <a:bodyPr/>
          <a:lstStyle>
            <a:lvl1pPr marL="0" indent="0">
              <a:buNone/>
              <a:defRPr>
                <a:solidFill>
                  <a:schemeClr val="tx1">
                    <a:alpha val="0"/>
                  </a:schemeClr>
                </a:solidFill>
              </a:defRPr>
            </a:lvl1pPr>
          </a:lstStyle>
          <a:p>
            <a:pPr lvl="0"/>
            <a:r>
              <a:rPr lang="en-US" noProof="0"/>
              <a:t>I</a:t>
            </a:r>
          </a:p>
        </p:txBody>
      </p:sp>
      <p:sp>
        <p:nvSpPr>
          <p:cNvPr id="12" name="Content Placeholder 6">
            <a:extLst>
              <a:ext uri="{FF2B5EF4-FFF2-40B4-BE49-F238E27FC236}">
                <a16:creationId xmlns:a16="http://schemas.microsoft.com/office/drawing/2014/main" id="{E93A96C6-A4F2-43F1-A47D-0D52EF29954B}"/>
              </a:ext>
            </a:extLst>
          </p:cNvPr>
          <p:cNvSpPr>
            <a:spLocks noGrp="1"/>
          </p:cNvSpPr>
          <p:nvPr>
            <p:ph sz="quarter" idx="19" hasCustomPrompt="1"/>
          </p:nvPr>
        </p:nvSpPr>
        <p:spPr>
          <a:xfrm>
            <a:off x="7589520" y="2286000"/>
            <a:ext cx="3688080" cy="3581400"/>
          </a:xfrm>
        </p:spPr>
        <p:txBody>
          <a:bodyPr lIns="91440" rIns="91440">
            <a:normAutofit/>
          </a:bodyPr>
          <a:lstStyle>
            <a:lvl1pPr marL="0" indent="0">
              <a:lnSpc>
                <a:spcPct val="100000"/>
              </a:lnSpc>
              <a:spcBef>
                <a:spcPts val="0"/>
              </a:spcBef>
              <a:spcAft>
                <a:spcPts val="0"/>
              </a:spcAft>
              <a:buNone/>
              <a:defRPr sz="3200">
                <a:solidFill>
                  <a:schemeClr val="accent2"/>
                </a:solidFill>
              </a:defRPr>
            </a:lvl1pPr>
            <a:lvl2pPr>
              <a:defRPr sz="1600"/>
            </a:lvl2pPr>
            <a:lvl3pPr>
              <a:defRPr sz="1400"/>
            </a:lvl3pPr>
            <a:lvl4pPr>
              <a:defRPr sz="1200"/>
            </a:lvl4pPr>
            <a:lvl5pPr>
              <a:defRPr sz="1200"/>
            </a:lvl5pPr>
          </a:lstStyle>
          <a:p>
            <a:pPr lvl="0"/>
            <a:r>
              <a:rPr lang="en-US" noProof="0"/>
              <a:t>Important Content</a:t>
            </a:r>
          </a:p>
        </p:txBody>
      </p:sp>
      <p:sp>
        <p:nvSpPr>
          <p:cNvPr id="8" name="Picture Placeholder 7">
            <a:extLst>
              <a:ext uri="{FF2B5EF4-FFF2-40B4-BE49-F238E27FC236}">
                <a16:creationId xmlns:a16="http://schemas.microsoft.com/office/drawing/2014/main" id="{1EC81B64-070E-43F3-BCB5-833AB965D638}"/>
              </a:ext>
              <a:ext uri="{C183D7F6-B498-43B3-948B-1728B52AA6E4}">
                <adec:decorative xmlns:adec="http://schemas.microsoft.com/office/drawing/2017/decorative" val="1"/>
              </a:ext>
            </a:extLst>
          </p:cNvPr>
          <p:cNvSpPr>
            <a:spLocks noGrp="1"/>
          </p:cNvSpPr>
          <p:nvPr>
            <p:ph type="pic" sz="quarter" idx="21" hasCustomPrompt="1"/>
          </p:nvPr>
        </p:nvSpPr>
        <p:spPr>
          <a:xfrm>
            <a:off x="548944" y="3717925"/>
            <a:ext cx="914400" cy="930275"/>
          </a:xfrm>
        </p:spPr>
        <p:txBody>
          <a:bodyPr anchor="ctr"/>
          <a:lstStyle>
            <a:lvl1pPr marL="0" indent="0" algn="ctr">
              <a:buNone/>
              <a:defRPr/>
            </a:lvl1pPr>
          </a:lstStyle>
          <a:p>
            <a:r>
              <a:rPr lang="en-US" noProof="0" dirty="0"/>
              <a:t>Icon</a:t>
            </a:r>
          </a:p>
        </p:txBody>
      </p:sp>
      <p:sp>
        <p:nvSpPr>
          <p:cNvPr id="15" name="Slide Number Placeholder 5">
            <a:extLst>
              <a:ext uri="{FF2B5EF4-FFF2-40B4-BE49-F238E27FC236}">
                <a16:creationId xmlns:a16="http://schemas.microsoft.com/office/drawing/2014/main" id="{8D5893EC-1256-429B-9581-379342C2368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166643193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alf Image Multiple images Title Two column Content and 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7315200" y="4176259"/>
            <a:ext cx="4343400" cy="1968280"/>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3278423"/>
          </a:xfrm>
        </p:spPr>
        <p:txBody>
          <a:bodyPr anchor="ctr"/>
          <a:lstStyle>
            <a:lvl1pPr marL="0" indent="0" algn="ctr">
              <a:buNone/>
              <a:defRPr>
                <a:solidFill>
                  <a:schemeClr val="bg1">
                    <a:lumMod val="50000"/>
                  </a:schemeClr>
                </a:solidFill>
              </a:defRPr>
            </a:lvl1pPr>
          </a:lstStyle>
          <a:p>
            <a:r>
              <a:rPr lang="en-US" noProof="0" dirty="0"/>
              <a:t>Insert Image</a:t>
            </a:r>
          </a:p>
        </p:txBody>
      </p:sp>
      <p:sp>
        <p:nvSpPr>
          <p:cNvPr id="14" name="Picture Placeholder 8">
            <a:extLst>
              <a:ext uri="{FF2B5EF4-FFF2-40B4-BE49-F238E27FC236}">
                <a16:creationId xmlns:a16="http://schemas.microsoft.com/office/drawing/2014/main" id="{96DE17A8-F4B7-4571-A6E8-FD28BA425B19}"/>
              </a:ext>
              <a:ext uri="{C183D7F6-B498-43B3-948B-1728B52AA6E4}">
                <adec:decorative xmlns:adec="http://schemas.microsoft.com/office/drawing/2017/decorative" val="1"/>
              </a:ext>
            </a:extLst>
          </p:cNvPr>
          <p:cNvSpPr>
            <a:spLocks noGrp="1"/>
          </p:cNvSpPr>
          <p:nvPr>
            <p:ph type="pic" sz="quarter" idx="19" hasCustomPrompt="1"/>
          </p:nvPr>
        </p:nvSpPr>
        <p:spPr>
          <a:xfrm>
            <a:off x="542834" y="1066801"/>
            <a:ext cx="3505199" cy="507773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5" name="Picture Placeholder 8">
            <a:extLst>
              <a:ext uri="{FF2B5EF4-FFF2-40B4-BE49-F238E27FC236}">
                <a16:creationId xmlns:a16="http://schemas.microsoft.com/office/drawing/2014/main" id="{9D9A0502-98A2-467D-BE1C-CE8391C73BF4}"/>
              </a:ext>
              <a:ext uri="{C183D7F6-B498-43B3-948B-1728B52AA6E4}">
                <adec:decorative xmlns:adec="http://schemas.microsoft.com/office/drawing/2017/decorative" val="1"/>
              </a:ext>
            </a:extLst>
          </p:cNvPr>
          <p:cNvSpPr>
            <a:spLocks noGrp="1"/>
          </p:cNvSpPr>
          <p:nvPr>
            <p:ph type="pic" sz="quarter" idx="20" hasCustomPrompt="1"/>
          </p:nvPr>
        </p:nvSpPr>
        <p:spPr>
          <a:xfrm>
            <a:off x="4191000" y="4343400"/>
            <a:ext cx="2743200" cy="180113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6" name="Picture Placeholder 8">
            <a:extLst>
              <a:ext uri="{FF2B5EF4-FFF2-40B4-BE49-F238E27FC236}">
                <a16:creationId xmlns:a16="http://schemas.microsoft.com/office/drawing/2014/main" id="{8298DB4E-3B92-4CA4-852A-9F647E7219A4}"/>
              </a:ext>
              <a:ext uri="{C183D7F6-B498-43B3-948B-1728B52AA6E4}">
                <adec:decorative xmlns:adec="http://schemas.microsoft.com/office/drawing/2017/decorative" val="1"/>
              </a:ext>
            </a:extLst>
          </p:cNvPr>
          <p:cNvSpPr>
            <a:spLocks noGrp="1"/>
          </p:cNvSpPr>
          <p:nvPr>
            <p:ph type="pic" sz="quarter" idx="21" hasCustomPrompt="1"/>
          </p:nvPr>
        </p:nvSpPr>
        <p:spPr>
          <a:xfrm>
            <a:off x="4191000" y="1066801"/>
            <a:ext cx="2743200" cy="3126023"/>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3" name="Slide Number Placeholder 5">
            <a:extLst>
              <a:ext uri="{FF2B5EF4-FFF2-40B4-BE49-F238E27FC236}">
                <a16:creationId xmlns:a16="http://schemas.microsoft.com/office/drawing/2014/main" id="{2E528B4D-15E8-4161-96F7-75D0217AD20C}"/>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26942956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ull Image with Top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112976"/>
            <a:ext cx="12191999" cy="6745024"/>
          </a:xfrm>
          <a:prstGeom prst="rect">
            <a:avLst/>
          </a:prstGeom>
        </p:spPr>
        <p:txBody>
          <a:bodyPr anchor="ctr"/>
          <a:lstStyle>
            <a:lvl1pPr marL="0" indent="0" algn="ctr">
              <a:buNone/>
              <a:defRPr>
                <a:solidFill>
                  <a:schemeClr val="bg1">
                    <a:lumMod val="50000"/>
                  </a:schemeClr>
                </a:solidFill>
              </a:defRPr>
            </a:lvl1pPr>
          </a:lstStyle>
          <a:p>
            <a:r>
              <a:rPr lang="en-US" noProof="0" dirty="0"/>
              <a:t>Insert Image</a:t>
            </a:r>
          </a:p>
        </p:txBody>
      </p:sp>
      <p:sp>
        <p:nvSpPr>
          <p:cNvPr id="10" name="Slide Number Placeholder 5">
            <a:extLst>
              <a:ext uri="{FF2B5EF4-FFF2-40B4-BE49-F238E27FC236}">
                <a16:creationId xmlns:a16="http://schemas.microsoft.com/office/drawing/2014/main" id="{7C67066A-9B9E-468B-97C6-94BF615FA94E}"/>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2" name="Title 1">
            <a:extLst>
              <a:ext uri="{FF2B5EF4-FFF2-40B4-BE49-F238E27FC236}">
                <a16:creationId xmlns:a16="http://schemas.microsoft.com/office/drawing/2014/main" id="{A82AF7E6-6C19-4A41-BFA5-44C4F2A371E9}"/>
              </a:ext>
            </a:extLst>
          </p:cNvPr>
          <p:cNvSpPr>
            <a:spLocks noGrp="1"/>
          </p:cNvSpPr>
          <p:nvPr>
            <p:ph type="title"/>
          </p:nvPr>
        </p:nvSpPr>
        <p:spPr>
          <a:xfrm>
            <a:off x="548640" y="548640"/>
            <a:ext cx="11106150" cy="518160"/>
          </a:xfrm>
        </p:spPr>
        <p:txBody>
          <a:bodyPr/>
          <a:lstStyle/>
          <a:p>
            <a:r>
              <a:rPr lang="en-US"/>
              <a:t>Click to edit Master title style</a:t>
            </a:r>
          </a:p>
        </p:txBody>
      </p:sp>
    </p:spTree>
    <p:extLst>
      <p:ext uri="{BB962C8B-B14F-4D97-AF65-F5344CB8AC3E}">
        <p14:creationId xmlns:p14="http://schemas.microsoft.com/office/powerpoint/2010/main" val="31112475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dirty="0"/>
              <a:t>Insert Image</a:t>
            </a:r>
            <a:endParaRPr lang="en-GB" dirty="0"/>
          </a:p>
        </p:txBody>
      </p:sp>
      <p:sp>
        <p:nvSpPr>
          <p:cNvPr id="7" name="Slide Number Placeholder 5">
            <a:extLst>
              <a:ext uri="{FF2B5EF4-FFF2-40B4-BE49-F238E27FC236}">
                <a16:creationId xmlns:a16="http://schemas.microsoft.com/office/drawing/2014/main" id="{9FC59837-0A86-4467-BB38-E2AC882F314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
        <p:nvSpPr>
          <p:cNvPr id="2" name="Title 1">
            <a:extLst>
              <a:ext uri="{FF2B5EF4-FFF2-40B4-BE49-F238E27FC236}">
                <a16:creationId xmlns:a16="http://schemas.microsoft.com/office/drawing/2014/main" id="{78857779-E765-4EC2-825C-B8E41285A0C7}"/>
              </a:ext>
            </a:extLst>
          </p:cNvPr>
          <p:cNvSpPr>
            <a:spLocks noGrp="1"/>
          </p:cNvSpPr>
          <p:nvPr>
            <p:ph type="title"/>
          </p:nvPr>
        </p:nvSpPr>
        <p:spPr>
          <a:xfrm>
            <a:off x="548640" y="548640"/>
            <a:ext cx="11106150" cy="518160"/>
          </a:xfrm>
        </p:spPr>
        <p:txBody>
          <a:bodyPr/>
          <a:lstStyle/>
          <a:p>
            <a:r>
              <a:rPr lang="en-US"/>
              <a:t>Click to edit Master title style</a:t>
            </a:r>
          </a:p>
        </p:txBody>
      </p:sp>
    </p:spTree>
    <p:extLst>
      <p:ext uri="{BB962C8B-B14F-4D97-AF65-F5344CB8AC3E}">
        <p14:creationId xmlns:p14="http://schemas.microsoft.com/office/powerpoint/2010/main" val="100460700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Full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dirty="0"/>
              <a:t>Insert Image</a:t>
            </a:r>
            <a:endParaRPr lang="en-GB" dirty="0"/>
          </a:p>
        </p:txBody>
      </p:sp>
      <p:sp>
        <p:nvSpPr>
          <p:cNvPr id="6" name="Text Placeholder 16">
            <a:extLst>
              <a:ext uri="{FF2B5EF4-FFF2-40B4-BE49-F238E27FC236}">
                <a16:creationId xmlns:a16="http://schemas.microsoft.com/office/drawing/2014/main" id="{16932398-C947-4474-88D6-4117EC391CEF}"/>
              </a:ext>
              <a:ext uri="{C183D7F6-B498-43B3-948B-1728B52AA6E4}">
                <adec:decorative xmlns:adec="http://schemas.microsoft.com/office/drawing/2017/decorative" val="1"/>
              </a:ext>
            </a:extLst>
          </p:cNvPr>
          <p:cNvSpPr>
            <a:spLocks noGrp="1"/>
          </p:cNvSpPr>
          <p:nvPr>
            <p:ph type="body" sz="quarter" idx="20" hasCustomPrompt="1"/>
          </p:nvPr>
        </p:nvSpPr>
        <p:spPr>
          <a:xfrm>
            <a:off x="7261801" y="1189969"/>
            <a:ext cx="4389542" cy="4677431"/>
          </a:xfrm>
          <a:solidFill>
            <a:schemeClr val="bg1">
              <a:alpha val="88000"/>
            </a:schemeClr>
          </a:solidFill>
          <a:ln w="28575">
            <a:solidFill>
              <a:schemeClr val="accent2"/>
            </a:solidFill>
          </a:ln>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Content Placeholder 6">
            <a:extLst>
              <a:ext uri="{FF2B5EF4-FFF2-40B4-BE49-F238E27FC236}">
                <a16:creationId xmlns:a16="http://schemas.microsoft.com/office/drawing/2014/main" id="{88FDA84E-9F5D-4D50-8133-68FB098D7135}"/>
              </a:ext>
            </a:extLst>
          </p:cNvPr>
          <p:cNvSpPr>
            <a:spLocks noGrp="1"/>
          </p:cNvSpPr>
          <p:nvPr>
            <p:ph sz="quarter" idx="19" hasCustomPrompt="1"/>
          </p:nvPr>
        </p:nvSpPr>
        <p:spPr>
          <a:xfrm>
            <a:off x="7612321" y="1494770"/>
            <a:ext cx="3688080" cy="3915430"/>
          </a:xfrm>
        </p:spPr>
        <p:txBody>
          <a:bodyPr lIns="91440" rIns="91440">
            <a:normAutofit/>
          </a:bodyPr>
          <a:lstStyle>
            <a:lvl1pPr marL="0" indent="0">
              <a:lnSpc>
                <a:spcPct val="100000"/>
              </a:lnSpc>
              <a:spcBef>
                <a:spcPts val="0"/>
              </a:spcBef>
              <a:spcAft>
                <a:spcPts val="0"/>
              </a:spcAft>
              <a:buNone/>
              <a:defRPr sz="3200"/>
            </a:lvl1pPr>
            <a:lvl2pPr>
              <a:defRPr sz="1600"/>
            </a:lvl2pPr>
            <a:lvl3pPr>
              <a:defRPr sz="1400"/>
            </a:lvl3pPr>
            <a:lvl4pPr>
              <a:defRPr sz="1200"/>
            </a:lvl4pPr>
            <a:lvl5pPr>
              <a:defRPr sz="1200"/>
            </a:lvl5pPr>
          </a:lstStyle>
          <a:p>
            <a:pPr lvl="0"/>
            <a:r>
              <a:rPr lang="en-US" dirty="0"/>
              <a:t>Important Content</a:t>
            </a:r>
            <a:endParaRPr lang="en-GB" dirty="0"/>
          </a:p>
        </p:txBody>
      </p:sp>
      <p:sp>
        <p:nvSpPr>
          <p:cNvPr id="10" name="Slide Number Placeholder 5">
            <a:extLst>
              <a:ext uri="{FF2B5EF4-FFF2-40B4-BE49-F238E27FC236}">
                <a16:creationId xmlns:a16="http://schemas.microsoft.com/office/drawing/2014/main" id="{5AE16EF6-8987-4193-B346-1BEA14401CC6}"/>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
        <p:nvSpPr>
          <p:cNvPr id="2" name="Title 1">
            <a:extLst>
              <a:ext uri="{FF2B5EF4-FFF2-40B4-BE49-F238E27FC236}">
                <a16:creationId xmlns:a16="http://schemas.microsoft.com/office/drawing/2014/main" id="{5E2D4840-4EB5-4438-9A16-D0006A68A19E}"/>
              </a:ext>
            </a:extLst>
          </p:cNvPr>
          <p:cNvSpPr>
            <a:spLocks noGrp="1"/>
          </p:cNvSpPr>
          <p:nvPr>
            <p:ph type="title"/>
          </p:nvPr>
        </p:nvSpPr>
        <p:spPr>
          <a:xfrm>
            <a:off x="548640" y="548640"/>
            <a:ext cx="11106150" cy="641329"/>
          </a:xfrm>
        </p:spPr>
        <p:txBody>
          <a:bodyPr/>
          <a:lstStyle/>
          <a:p>
            <a:r>
              <a:rPr lang="en-US"/>
              <a:t>Click to edit Master title style</a:t>
            </a:r>
          </a:p>
        </p:txBody>
      </p:sp>
    </p:spTree>
    <p:extLst>
      <p:ext uri="{BB962C8B-B14F-4D97-AF65-F5344CB8AC3E}">
        <p14:creationId xmlns:p14="http://schemas.microsoft.com/office/powerpoint/2010/main" val="1691470651"/>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_DeepYellow">
    <p:bg>
      <p:bgPr>
        <a:solidFill>
          <a:schemeClr val="bg1">
            <a:lumMod val="95000"/>
          </a:schemeClr>
        </a:solidFill>
        <a:effectLst/>
      </p:bgPr>
    </p:bg>
    <p:spTree>
      <p:nvGrpSpPr>
        <p:cNvPr id="1" name=""/>
        <p:cNvGrpSpPr/>
        <p:nvPr/>
      </p:nvGrpSpPr>
      <p:grpSpPr>
        <a:xfrm>
          <a:off x="0" y="0"/>
          <a:ext cx="0" cy="0"/>
          <a:chOff x="0" y="0"/>
          <a:chExt cx="0" cy="0"/>
        </a:xfrm>
      </p:grpSpPr>
      <p:sp>
        <p:nvSpPr>
          <p:cNvPr id="11" name="Text Placeholder 16">
            <a:extLst>
              <a:ext uri="{FF2B5EF4-FFF2-40B4-BE49-F238E27FC236}">
                <a16:creationId xmlns:a16="http://schemas.microsoft.com/office/drawing/2014/main" id="{50D09E5B-B146-4D08-82EC-846DD89B0B87}"/>
              </a:ext>
              <a:ext uri="{C183D7F6-B498-43B3-948B-1728B52AA6E4}">
                <adec:decorative xmlns:adec="http://schemas.microsoft.com/office/drawing/2017/decorative" val="1"/>
              </a:ext>
            </a:extLst>
          </p:cNvPr>
          <p:cNvSpPr>
            <a:spLocks noGrp="1"/>
          </p:cNvSpPr>
          <p:nvPr>
            <p:ph type="body" sz="quarter" idx="16" hasCustomPrompt="1"/>
          </p:nvPr>
        </p:nvSpPr>
        <p:spPr>
          <a:xfrm>
            <a:off x="660462" y="0"/>
            <a:ext cx="9931338" cy="6823040"/>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2" name="Text Placeholder 16">
            <a:extLst>
              <a:ext uri="{FF2B5EF4-FFF2-40B4-BE49-F238E27FC236}">
                <a16:creationId xmlns:a16="http://schemas.microsoft.com/office/drawing/2014/main" id="{88940597-2E9A-4141-B2D0-C488487F11D7}"/>
              </a:ext>
              <a:ext uri="{C183D7F6-B498-43B3-948B-1728B52AA6E4}">
                <adec:decorative xmlns:adec="http://schemas.microsoft.com/office/drawing/2017/decorative" val="1"/>
              </a:ext>
            </a:extLst>
          </p:cNvPr>
          <p:cNvSpPr>
            <a:spLocks noGrp="1"/>
          </p:cNvSpPr>
          <p:nvPr>
            <p:ph type="body" sz="quarter" idx="17" hasCustomPrompt="1"/>
          </p:nvPr>
        </p:nvSpPr>
        <p:spPr>
          <a:xfrm>
            <a:off x="533400" y="0"/>
            <a:ext cx="50863" cy="6858000"/>
          </a:xfrm>
          <a:solidFill>
            <a:schemeClr val="accent2"/>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0" name="Text Placeholder 16">
            <a:extLst>
              <a:ext uri="{FF2B5EF4-FFF2-40B4-BE49-F238E27FC236}">
                <a16:creationId xmlns:a16="http://schemas.microsoft.com/office/drawing/2014/main" id="{0CC06030-90E1-4B3F-AFDF-369354FBFE62}"/>
              </a:ext>
              <a:ext uri="{C183D7F6-B498-43B3-948B-1728B52AA6E4}">
                <adec:decorative xmlns:adec="http://schemas.microsoft.com/office/drawing/2017/decorative" val="1"/>
              </a:ext>
            </a:extLst>
          </p:cNvPr>
          <p:cNvSpPr>
            <a:spLocks noGrp="1"/>
          </p:cNvSpPr>
          <p:nvPr>
            <p:ph type="body" sz="quarter" idx="15" hasCustomPrompt="1"/>
          </p:nvPr>
        </p:nvSpPr>
        <p:spPr>
          <a:xfrm>
            <a:off x="990600" y="609600"/>
            <a:ext cx="7429500" cy="56388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95400" y="1905000"/>
            <a:ext cx="5864382" cy="2275238"/>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1295400" y="4297679"/>
            <a:ext cx="4072586" cy="1463040"/>
          </a:xfrm>
        </p:spPr>
        <p:txBody>
          <a:bodyPr lIns="91440" rIns="91440" anchor="t">
            <a:normAutofit/>
          </a:bodyPr>
          <a:lstStyle>
            <a:lvl1pPr marL="0" indent="0" algn="l">
              <a:lnSpc>
                <a:spcPct val="100000"/>
              </a:lnSpc>
              <a:spcBef>
                <a:spcPts val="0"/>
              </a:spcBef>
              <a:buNone/>
              <a:defRPr lang="en-US" sz="2000" kern="1200" dirty="0">
                <a:solidFill>
                  <a:schemeClr val="tx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13" name="Text Placeholder 16">
            <a:extLst>
              <a:ext uri="{FF2B5EF4-FFF2-40B4-BE49-F238E27FC236}">
                <a16:creationId xmlns:a16="http://schemas.microsoft.com/office/drawing/2014/main" id="{EA44EEDB-C599-41AA-9D84-D53811C28804}"/>
              </a:ext>
              <a:ext uri="{C183D7F6-B498-43B3-948B-1728B52AA6E4}">
                <adec:decorative xmlns:adec="http://schemas.microsoft.com/office/drawing/2017/decorative" val="1"/>
              </a:ext>
            </a:extLst>
          </p:cNvPr>
          <p:cNvSpPr>
            <a:spLocks noGrp="1"/>
          </p:cNvSpPr>
          <p:nvPr>
            <p:ph type="body" sz="quarter" idx="18" hasCustomPrompt="1"/>
          </p:nvPr>
        </p:nvSpPr>
        <p:spPr>
          <a:xfrm>
            <a:off x="450896" y="0"/>
            <a:ext cx="63502" cy="6858000"/>
          </a:xfrm>
          <a:solidFill>
            <a:schemeClr val="accent2"/>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4" name="Text Placeholder 16">
            <a:extLst>
              <a:ext uri="{FF2B5EF4-FFF2-40B4-BE49-F238E27FC236}">
                <a16:creationId xmlns:a16="http://schemas.microsoft.com/office/drawing/2014/main" id="{FE574478-76DE-4613-8FBD-36B353081849}"/>
              </a:ext>
              <a:ext uri="{C183D7F6-B498-43B3-948B-1728B52AA6E4}">
                <adec:decorative xmlns:adec="http://schemas.microsoft.com/office/drawing/2017/decorative" val="1"/>
              </a:ext>
            </a:extLst>
          </p:cNvPr>
          <p:cNvSpPr>
            <a:spLocks noGrp="1"/>
          </p:cNvSpPr>
          <p:nvPr>
            <p:ph type="body" sz="quarter" idx="19" hasCustomPrompt="1"/>
          </p:nvPr>
        </p:nvSpPr>
        <p:spPr>
          <a:xfrm>
            <a:off x="368391" y="0"/>
            <a:ext cx="63502" cy="6858000"/>
          </a:xfrm>
          <a:solidFill>
            <a:schemeClr val="accent2"/>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dirty="0"/>
              <a:t>Insert Image</a:t>
            </a:r>
            <a:endParaRPr lang="en-GB" dirty="0"/>
          </a:p>
        </p:txBody>
      </p:sp>
    </p:spTree>
    <p:extLst>
      <p:ext uri="{BB962C8B-B14F-4D97-AF65-F5344CB8AC3E}">
        <p14:creationId xmlns:p14="http://schemas.microsoft.com/office/powerpoint/2010/main" val="36956533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Full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C4BA0D-DEC0-450E-8F4D-B0E6D2D7D0C3}"/>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noProof="0" dirty="0"/>
              <a:t>Insert Image</a:t>
            </a:r>
          </a:p>
        </p:txBody>
      </p:sp>
      <p:sp>
        <p:nvSpPr>
          <p:cNvPr id="6" name="Text Placeholder 16">
            <a:extLst>
              <a:ext uri="{FF2B5EF4-FFF2-40B4-BE49-F238E27FC236}">
                <a16:creationId xmlns:a16="http://schemas.microsoft.com/office/drawing/2014/main" id="{16932398-C947-4474-88D6-4117EC391CEF}"/>
              </a:ext>
              <a:ext uri="{C183D7F6-B498-43B3-948B-1728B52AA6E4}">
                <adec:decorative xmlns:adec="http://schemas.microsoft.com/office/drawing/2017/decorative" val="1"/>
              </a:ext>
            </a:extLst>
          </p:cNvPr>
          <p:cNvSpPr>
            <a:spLocks noGrp="1"/>
          </p:cNvSpPr>
          <p:nvPr>
            <p:ph type="body" sz="quarter" idx="20" hasCustomPrompt="1"/>
          </p:nvPr>
        </p:nvSpPr>
        <p:spPr>
          <a:xfrm>
            <a:off x="552269" y="1189969"/>
            <a:ext cx="4389542" cy="4677431"/>
          </a:xfrm>
          <a:solidFill>
            <a:schemeClr val="accent2">
              <a:alpha val="88000"/>
            </a:schemeClr>
          </a:solidFill>
          <a:ln w="28575">
            <a:solidFill>
              <a:schemeClr val="accent2"/>
            </a:solidFill>
          </a:ln>
          <a:effectLst/>
        </p:spPr>
        <p:txBody>
          <a:bodyPr/>
          <a:lstStyle>
            <a:lvl1pPr marL="0" indent="0">
              <a:buNone/>
              <a:defRPr>
                <a:solidFill>
                  <a:schemeClr val="tx1">
                    <a:alpha val="0"/>
                  </a:schemeClr>
                </a:solidFill>
              </a:defRPr>
            </a:lvl1pPr>
          </a:lstStyle>
          <a:p>
            <a:pPr lvl="0"/>
            <a:r>
              <a:rPr lang="en-US" noProof="0"/>
              <a:t>I</a:t>
            </a:r>
          </a:p>
        </p:txBody>
      </p:sp>
      <p:sp>
        <p:nvSpPr>
          <p:cNvPr id="7" name="Content Placeholder 6">
            <a:extLst>
              <a:ext uri="{FF2B5EF4-FFF2-40B4-BE49-F238E27FC236}">
                <a16:creationId xmlns:a16="http://schemas.microsoft.com/office/drawing/2014/main" id="{88FDA84E-9F5D-4D50-8133-68FB098D7135}"/>
              </a:ext>
            </a:extLst>
          </p:cNvPr>
          <p:cNvSpPr>
            <a:spLocks noGrp="1"/>
          </p:cNvSpPr>
          <p:nvPr>
            <p:ph sz="quarter" idx="19" hasCustomPrompt="1"/>
          </p:nvPr>
        </p:nvSpPr>
        <p:spPr>
          <a:xfrm>
            <a:off x="902789" y="1494770"/>
            <a:ext cx="3688080" cy="3915430"/>
          </a:xfrm>
        </p:spPr>
        <p:txBody>
          <a:bodyPr lIns="91440" rIns="91440">
            <a:normAutofit/>
          </a:bodyPr>
          <a:lstStyle>
            <a:lvl1pPr marL="0" indent="0">
              <a:lnSpc>
                <a:spcPct val="100000"/>
              </a:lnSpc>
              <a:spcBef>
                <a:spcPts val="0"/>
              </a:spcBef>
              <a:spcAft>
                <a:spcPts val="0"/>
              </a:spcAft>
              <a:buNone/>
              <a:defRPr sz="3200">
                <a:solidFill>
                  <a:schemeClr val="bg1"/>
                </a:solidFill>
              </a:defRPr>
            </a:lvl1pPr>
            <a:lvl2pPr>
              <a:defRPr sz="1600"/>
            </a:lvl2pPr>
            <a:lvl3pPr>
              <a:defRPr sz="1400"/>
            </a:lvl3pPr>
            <a:lvl4pPr>
              <a:defRPr sz="1200"/>
            </a:lvl4pPr>
            <a:lvl5pPr>
              <a:defRPr sz="1200"/>
            </a:lvl5pPr>
          </a:lstStyle>
          <a:p>
            <a:pPr lvl="0"/>
            <a:r>
              <a:rPr lang="en-US" noProof="0"/>
              <a:t>Important Content</a:t>
            </a:r>
          </a:p>
        </p:txBody>
      </p:sp>
      <p:sp>
        <p:nvSpPr>
          <p:cNvPr id="10" name="Slide Number Placeholder 5">
            <a:extLst>
              <a:ext uri="{FF2B5EF4-FFF2-40B4-BE49-F238E27FC236}">
                <a16:creationId xmlns:a16="http://schemas.microsoft.com/office/drawing/2014/main" id="{1AC89BA5-7D71-4838-92DC-A9DD44EC0557}"/>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2" name="Title 1">
            <a:extLst>
              <a:ext uri="{FF2B5EF4-FFF2-40B4-BE49-F238E27FC236}">
                <a16:creationId xmlns:a16="http://schemas.microsoft.com/office/drawing/2014/main" id="{75614DBA-0879-4C83-B4B4-EECB085A204E}"/>
              </a:ext>
            </a:extLst>
          </p:cNvPr>
          <p:cNvSpPr>
            <a:spLocks noGrp="1"/>
          </p:cNvSpPr>
          <p:nvPr>
            <p:ph type="title"/>
          </p:nvPr>
        </p:nvSpPr>
        <p:spPr>
          <a:xfrm>
            <a:off x="548640" y="548640"/>
            <a:ext cx="11106150" cy="441960"/>
          </a:xfrm>
        </p:spPr>
        <p:txBody>
          <a:bodyPr/>
          <a:lstStyle/>
          <a:p>
            <a:r>
              <a:rPr lang="en-US"/>
              <a:t>Click to edit Master title style</a:t>
            </a:r>
          </a:p>
        </p:txBody>
      </p:sp>
    </p:spTree>
    <p:extLst>
      <p:ext uri="{BB962C8B-B14F-4D97-AF65-F5344CB8AC3E}">
        <p14:creationId xmlns:p14="http://schemas.microsoft.com/office/powerpoint/2010/main" val="121976815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ubtitle Content and half Image_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021648"/>
            <a:ext cx="5090157" cy="1884265"/>
          </a:xfrm>
        </p:spPr>
        <p:txBody>
          <a:bodyPr lIns="91440" rIns="9144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3429000"/>
            <a:ext cx="5090157" cy="424732"/>
          </a:xfrm>
          <a:noFill/>
        </p:spPr>
        <p:txBody>
          <a:bodyPr wrap="square" lIns="91440" rIns="91440">
            <a:spAutoFit/>
          </a:bodyPr>
          <a:lstStyle>
            <a:lvl1pPr marL="0" indent="0">
              <a:buNone/>
              <a:defRPr sz="2400" b="1">
                <a:solidFill>
                  <a:schemeClr val="tx2"/>
                </a:solidFill>
              </a:defRPr>
            </a:lvl1pPr>
          </a:lstStyle>
          <a:p>
            <a:pPr lvl="0"/>
            <a:r>
              <a:rPr lang="en-US" noProof="0"/>
              <a:t>ADD ADDITIONAL TEXT </a:t>
            </a:r>
          </a:p>
        </p:txBody>
      </p:sp>
      <p:sp>
        <p:nvSpPr>
          <p:cNvPr id="12" name="Content Placeholder 6">
            <a:extLst>
              <a:ext uri="{FF2B5EF4-FFF2-40B4-BE49-F238E27FC236}">
                <a16:creationId xmlns:a16="http://schemas.microsoft.com/office/drawing/2014/main" id="{2E79C3B8-3CB6-4D76-8182-4489C35C869A}"/>
              </a:ext>
            </a:extLst>
          </p:cNvPr>
          <p:cNvSpPr>
            <a:spLocks noGrp="1"/>
          </p:cNvSpPr>
          <p:nvPr>
            <p:ph sz="quarter" idx="19"/>
          </p:nvPr>
        </p:nvSpPr>
        <p:spPr>
          <a:xfrm>
            <a:off x="6527803" y="4021648"/>
            <a:ext cx="5090157" cy="1884265"/>
          </a:xfrm>
        </p:spPr>
        <p:txBody>
          <a:bodyPr lIns="91440" rIns="9144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7">
            <a:extLst>
              <a:ext uri="{FF2B5EF4-FFF2-40B4-BE49-F238E27FC236}">
                <a16:creationId xmlns:a16="http://schemas.microsoft.com/office/drawing/2014/main" id="{0CBC5711-960A-4093-BF8D-E1FB5C4179A9}"/>
              </a:ext>
            </a:extLst>
          </p:cNvPr>
          <p:cNvSpPr>
            <a:spLocks noGrp="1"/>
          </p:cNvSpPr>
          <p:nvPr>
            <p:ph type="body" sz="quarter" idx="20" hasCustomPrompt="1"/>
          </p:nvPr>
        </p:nvSpPr>
        <p:spPr>
          <a:xfrm>
            <a:off x="6527803" y="3429000"/>
            <a:ext cx="5090157" cy="424732"/>
          </a:xfrm>
          <a:noFill/>
        </p:spPr>
        <p:txBody>
          <a:bodyPr wrap="square" lIns="91440" rIns="91440">
            <a:spAutoFit/>
          </a:bodyPr>
          <a:lstStyle>
            <a:lvl1pPr marL="0" indent="0">
              <a:buNone/>
              <a:defRPr sz="2400" b="1">
                <a:solidFill>
                  <a:schemeClr val="accent2"/>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423061"/>
            <a:ext cx="711197" cy="723544"/>
          </a:xfrm>
        </p:spPr>
        <p:txBody>
          <a:bodyPr anchor="ctr"/>
          <a:lstStyle>
            <a:lvl1pPr marL="0" indent="0" algn="ctr">
              <a:buNone/>
              <a:defRPr/>
            </a:lvl1pPr>
          </a:lstStyle>
          <a:p>
            <a:r>
              <a:rPr lang="en-US" noProof="0" dirty="0"/>
              <a:t>Icon</a:t>
            </a:r>
          </a:p>
        </p:txBody>
      </p:sp>
      <p:sp>
        <p:nvSpPr>
          <p:cNvPr id="15" name="Picture Placeholder 7">
            <a:extLst>
              <a:ext uri="{FF2B5EF4-FFF2-40B4-BE49-F238E27FC236}">
                <a16:creationId xmlns:a16="http://schemas.microsoft.com/office/drawing/2014/main" id="{6C4C965C-0B8E-48F5-AAAC-C3237DCB2911}"/>
              </a:ext>
              <a:ext uri="{C183D7F6-B498-43B3-948B-1728B52AA6E4}">
                <adec:decorative xmlns:adec="http://schemas.microsoft.com/office/drawing/2017/decorative" val="1"/>
              </a:ext>
            </a:extLst>
          </p:cNvPr>
          <p:cNvSpPr>
            <a:spLocks noGrp="1"/>
          </p:cNvSpPr>
          <p:nvPr>
            <p:ph type="pic" sz="quarter" idx="22" hasCustomPrompt="1"/>
          </p:nvPr>
        </p:nvSpPr>
        <p:spPr>
          <a:xfrm>
            <a:off x="6527803" y="2423061"/>
            <a:ext cx="711197" cy="723544"/>
          </a:xfrm>
        </p:spPr>
        <p:txBody>
          <a:bodyPr anchor="ctr"/>
          <a:lstStyle>
            <a:lvl1pPr marL="0" indent="0" algn="ctr">
              <a:buNone/>
              <a:defRPr/>
            </a:lvl1pPr>
          </a:lstStyle>
          <a:p>
            <a:r>
              <a:rPr lang="en-US" noProof="0" dirty="0"/>
              <a:t>Icon</a:t>
            </a:r>
          </a:p>
        </p:txBody>
      </p:sp>
      <p:sp>
        <p:nvSpPr>
          <p:cNvPr id="17" name="Slide Number Placeholder 5">
            <a:extLst>
              <a:ext uri="{FF2B5EF4-FFF2-40B4-BE49-F238E27FC236}">
                <a16:creationId xmlns:a16="http://schemas.microsoft.com/office/drawing/2014/main" id="{C94646A1-59D8-49D7-B0E1-B7771AB22D4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398066805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Subtitle Content and half Image_Top shape ba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4021648"/>
            <a:ext cx="3474720" cy="1884265"/>
          </a:xfrm>
        </p:spPr>
        <p:txBody>
          <a:bodyPr lIns="91440" rIns="9144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548640" y="3429000"/>
            <a:ext cx="3474720" cy="424732"/>
          </a:xfrm>
          <a:noFill/>
        </p:spPr>
        <p:txBody>
          <a:bodyPr wrap="square" lIns="91440" rIns="91440">
            <a:noAutofit/>
          </a:bodyPr>
          <a:lstStyle>
            <a:lvl1pPr marL="0" indent="0">
              <a:buNone/>
              <a:defRPr sz="2400" b="1">
                <a:solidFill>
                  <a:schemeClr val="tx2"/>
                </a:solidFill>
              </a:defRPr>
            </a:lvl1pPr>
          </a:lstStyle>
          <a:p>
            <a:pPr lvl="0"/>
            <a:r>
              <a:rPr lang="en-US" noProof="0"/>
              <a:t>ADD ADDITIONAL TEXT </a:t>
            </a:r>
          </a:p>
        </p:txBody>
      </p:sp>
      <p:sp>
        <p:nvSpPr>
          <p:cNvPr id="12" name="Content Placeholder 6">
            <a:extLst>
              <a:ext uri="{FF2B5EF4-FFF2-40B4-BE49-F238E27FC236}">
                <a16:creationId xmlns:a16="http://schemas.microsoft.com/office/drawing/2014/main" id="{2E79C3B8-3CB6-4D76-8182-4489C35C869A}"/>
              </a:ext>
            </a:extLst>
          </p:cNvPr>
          <p:cNvSpPr>
            <a:spLocks noGrp="1"/>
          </p:cNvSpPr>
          <p:nvPr>
            <p:ph sz="quarter" idx="19"/>
          </p:nvPr>
        </p:nvSpPr>
        <p:spPr>
          <a:xfrm>
            <a:off x="4358640" y="4021648"/>
            <a:ext cx="3474720" cy="1884265"/>
          </a:xfrm>
        </p:spPr>
        <p:txBody>
          <a:bodyPr lIns="91440" rIns="9144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7">
            <a:extLst>
              <a:ext uri="{FF2B5EF4-FFF2-40B4-BE49-F238E27FC236}">
                <a16:creationId xmlns:a16="http://schemas.microsoft.com/office/drawing/2014/main" id="{0CBC5711-960A-4093-BF8D-E1FB5C4179A9}"/>
              </a:ext>
            </a:extLst>
          </p:cNvPr>
          <p:cNvSpPr>
            <a:spLocks noGrp="1"/>
          </p:cNvSpPr>
          <p:nvPr>
            <p:ph type="body" sz="quarter" idx="20" hasCustomPrompt="1"/>
          </p:nvPr>
        </p:nvSpPr>
        <p:spPr>
          <a:xfrm>
            <a:off x="4358640" y="3429000"/>
            <a:ext cx="3474720" cy="424732"/>
          </a:xfrm>
          <a:noFill/>
        </p:spPr>
        <p:txBody>
          <a:bodyPr wrap="square" lIns="91440" rIns="91440">
            <a:noAutofit/>
          </a:bodyPr>
          <a:lstStyle>
            <a:lvl1pPr marL="0" indent="0">
              <a:buNone/>
              <a:defRPr sz="2400" b="1">
                <a:solidFill>
                  <a:schemeClr val="accent5"/>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423061"/>
            <a:ext cx="711197" cy="723544"/>
          </a:xfrm>
        </p:spPr>
        <p:txBody>
          <a:bodyPr anchor="ctr"/>
          <a:lstStyle>
            <a:lvl1pPr marL="0" indent="0" algn="ctr">
              <a:buNone/>
              <a:defRPr/>
            </a:lvl1pPr>
          </a:lstStyle>
          <a:p>
            <a:r>
              <a:rPr lang="en-US" noProof="0" dirty="0"/>
              <a:t>Icon</a:t>
            </a:r>
          </a:p>
        </p:txBody>
      </p:sp>
      <p:sp>
        <p:nvSpPr>
          <p:cNvPr id="15" name="Picture Placeholder 7">
            <a:extLst>
              <a:ext uri="{FF2B5EF4-FFF2-40B4-BE49-F238E27FC236}">
                <a16:creationId xmlns:a16="http://schemas.microsoft.com/office/drawing/2014/main" id="{6C4C965C-0B8E-48F5-AAAC-C3237DCB2911}"/>
              </a:ext>
              <a:ext uri="{C183D7F6-B498-43B3-948B-1728B52AA6E4}">
                <adec:decorative xmlns:adec="http://schemas.microsoft.com/office/drawing/2017/decorative" val="1"/>
              </a:ext>
            </a:extLst>
          </p:cNvPr>
          <p:cNvSpPr>
            <a:spLocks noGrp="1"/>
          </p:cNvSpPr>
          <p:nvPr>
            <p:ph type="pic" sz="quarter" idx="22" hasCustomPrompt="1"/>
          </p:nvPr>
        </p:nvSpPr>
        <p:spPr>
          <a:xfrm>
            <a:off x="4358640" y="2423061"/>
            <a:ext cx="711197" cy="723544"/>
          </a:xfrm>
        </p:spPr>
        <p:txBody>
          <a:bodyPr anchor="ctr"/>
          <a:lstStyle>
            <a:lvl1pPr marL="0" indent="0" algn="ctr">
              <a:buNone/>
              <a:defRPr/>
            </a:lvl1pPr>
          </a:lstStyle>
          <a:p>
            <a:r>
              <a:rPr lang="en-US" noProof="0" dirty="0"/>
              <a:t>Icon</a:t>
            </a:r>
          </a:p>
        </p:txBody>
      </p:sp>
      <p:sp>
        <p:nvSpPr>
          <p:cNvPr id="16" name="Content Placeholder 6">
            <a:extLst>
              <a:ext uri="{FF2B5EF4-FFF2-40B4-BE49-F238E27FC236}">
                <a16:creationId xmlns:a16="http://schemas.microsoft.com/office/drawing/2014/main" id="{F4C1E55C-86D8-4053-9865-59D5B4F8A350}"/>
              </a:ext>
            </a:extLst>
          </p:cNvPr>
          <p:cNvSpPr>
            <a:spLocks noGrp="1"/>
          </p:cNvSpPr>
          <p:nvPr>
            <p:ph sz="quarter" idx="23"/>
          </p:nvPr>
        </p:nvSpPr>
        <p:spPr>
          <a:xfrm>
            <a:off x="8168640" y="4021648"/>
            <a:ext cx="3474720" cy="1884265"/>
          </a:xfrm>
        </p:spPr>
        <p:txBody>
          <a:bodyPr lIns="91440" rIns="9144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3B68B60C-9D86-4961-A5CE-AB650CA3364D}"/>
              </a:ext>
            </a:extLst>
          </p:cNvPr>
          <p:cNvSpPr>
            <a:spLocks noGrp="1"/>
          </p:cNvSpPr>
          <p:nvPr>
            <p:ph type="body" sz="quarter" idx="24" hasCustomPrompt="1"/>
          </p:nvPr>
        </p:nvSpPr>
        <p:spPr>
          <a:xfrm>
            <a:off x="8168640" y="3429000"/>
            <a:ext cx="3474720" cy="424732"/>
          </a:xfrm>
          <a:noFill/>
        </p:spPr>
        <p:txBody>
          <a:bodyPr wrap="square" lIns="91440" rIns="91440">
            <a:noAutofit/>
          </a:bodyPr>
          <a:lstStyle>
            <a:lvl1pPr marL="0" indent="0">
              <a:buNone/>
              <a:defRPr sz="2400" b="1">
                <a:solidFill>
                  <a:schemeClr val="accent2"/>
                </a:solidFill>
              </a:defRPr>
            </a:lvl1pPr>
          </a:lstStyle>
          <a:p>
            <a:pPr lvl="0"/>
            <a:r>
              <a:rPr lang="en-US" noProof="0"/>
              <a:t>ADD ADDITIONAL TEXT </a:t>
            </a:r>
          </a:p>
        </p:txBody>
      </p:sp>
      <p:sp>
        <p:nvSpPr>
          <p:cNvPr id="19" name="Picture Placeholder 7">
            <a:extLst>
              <a:ext uri="{FF2B5EF4-FFF2-40B4-BE49-F238E27FC236}">
                <a16:creationId xmlns:a16="http://schemas.microsoft.com/office/drawing/2014/main" id="{AFE200E7-D3F0-41C3-92B0-E09677035AD0}"/>
              </a:ext>
              <a:ext uri="{C183D7F6-B498-43B3-948B-1728B52AA6E4}">
                <adec:decorative xmlns:adec="http://schemas.microsoft.com/office/drawing/2017/decorative" val="1"/>
              </a:ext>
            </a:extLst>
          </p:cNvPr>
          <p:cNvSpPr>
            <a:spLocks noGrp="1"/>
          </p:cNvSpPr>
          <p:nvPr>
            <p:ph type="pic" sz="quarter" idx="25" hasCustomPrompt="1"/>
          </p:nvPr>
        </p:nvSpPr>
        <p:spPr>
          <a:xfrm>
            <a:off x="8168336" y="2423061"/>
            <a:ext cx="711197" cy="723544"/>
          </a:xfrm>
        </p:spPr>
        <p:txBody>
          <a:bodyPr anchor="ctr"/>
          <a:lstStyle>
            <a:lvl1pPr marL="0" indent="0" algn="ctr">
              <a:buNone/>
              <a:defRPr/>
            </a:lvl1pPr>
          </a:lstStyle>
          <a:p>
            <a:r>
              <a:rPr lang="en-US" noProof="0" dirty="0"/>
              <a:t>Icon</a:t>
            </a:r>
          </a:p>
        </p:txBody>
      </p:sp>
      <p:sp>
        <p:nvSpPr>
          <p:cNvPr id="21" name="Slide Number Placeholder 5">
            <a:extLst>
              <a:ext uri="{FF2B5EF4-FFF2-40B4-BE49-F238E27FC236}">
                <a16:creationId xmlns:a16="http://schemas.microsoft.com/office/drawing/2014/main" id="{520633DF-6AFD-4B07-9AFD-09317A9CC680}"/>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256682403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Icon Content 2 row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hasCustomPrompt="1"/>
          </p:nvPr>
        </p:nvSpPr>
        <p:spPr>
          <a:xfrm>
            <a:off x="5562600" y="2438400"/>
            <a:ext cx="5901458" cy="975260"/>
          </a:xfrm>
        </p:spPr>
        <p:txBody>
          <a:bodyPr lIns="91440" rIns="91440" anchor="ctr">
            <a:noAutofit/>
          </a:bodyPr>
          <a:lstStyle>
            <a:lvl1pPr>
              <a:defRPr/>
            </a:lvl1pPr>
          </a:lstStyle>
          <a:p>
            <a:pPr lvl="0"/>
            <a:r>
              <a:rPr lang="en-US" noProof="0"/>
              <a:t>Description text </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1524000" y="2713664"/>
            <a:ext cx="3474720" cy="424732"/>
          </a:xfrm>
          <a:noFill/>
        </p:spPr>
        <p:txBody>
          <a:bodyPr wrap="square" lIns="91440" rIns="91440">
            <a:noAutofit/>
          </a:bodyPr>
          <a:lstStyle>
            <a:lvl1pPr marL="0" indent="0">
              <a:buNone/>
              <a:defRPr sz="2400" b="1">
                <a:solidFill>
                  <a:schemeClr val="tx2"/>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564258"/>
            <a:ext cx="711197" cy="723544"/>
          </a:xfrm>
        </p:spPr>
        <p:txBody>
          <a:bodyPr anchor="ctr"/>
          <a:lstStyle>
            <a:lvl1pPr marL="0" indent="0" algn="ctr">
              <a:buNone/>
              <a:defRPr/>
            </a:lvl1pPr>
          </a:lstStyle>
          <a:p>
            <a:r>
              <a:rPr lang="en-US" noProof="0" dirty="0"/>
              <a:t>Icon</a:t>
            </a:r>
          </a:p>
        </p:txBody>
      </p:sp>
      <p:sp>
        <p:nvSpPr>
          <p:cNvPr id="20" name="Content Placeholder 6">
            <a:extLst>
              <a:ext uri="{FF2B5EF4-FFF2-40B4-BE49-F238E27FC236}">
                <a16:creationId xmlns:a16="http://schemas.microsoft.com/office/drawing/2014/main" id="{36B305EA-E44E-48DA-922F-20D8D3496709}"/>
              </a:ext>
            </a:extLst>
          </p:cNvPr>
          <p:cNvSpPr>
            <a:spLocks noGrp="1"/>
          </p:cNvSpPr>
          <p:nvPr>
            <p:ph sz="quarter" idx="22" hasCustomPrompt="1"/>
          </p:nvPr>
        </p:nvSpPr>
        <p:spPr>
          <a:xfrm>
            <a:off x="5562600" y="4391622"/>
            <a:ext cx="5901458" cy="975260"/>
          </a:xfrm>
        </p:spPr>
        <p:txBody>
          <a:bodyPr lIns="91440" rIns="91440" anchor="ctr">
            <a:noAutofit/>
          </a:bodyPr>
          <a:lstStyle>
            <a:lvl1pPr>
              <a:defRPr/>
            </a:lvl1pPr>
          </a:lstStyle>
          <a:p>
            <a:pPr lvl="0"/>
            <a:r>
              <a:rPr lang="en-US" noProof="0"/>
              <a:t>Description text </a:t>
            </a:r>
          </a:p>
        </p:txBody>
      </p:sp>
      <p:sp>
        <p:nvSpPr>
          <p:cNvPr id="21" name="Text Placeholder 7">
            <a:extLst>
              <a:ext uri="{FF2B5EF4-FFF2-40B4-BE49-F238E27FC236}">
                <a16:creationId xmlns:a16="http://schemas.microsoft.com/office/drawing/2014/main" id="{038D7323-C655-4E9F-A5C0-AE44AF907081}"/>
              </a:ext>
            </a:extLst>
          </p:cNvPr>
          <p:cNvSpPr>
            <a:spLocks noGrp="1"/>
          </p:cNvSpPr>
          <p:nvPr>
            <p:ph type="body" sz="quarter" idx="23" hasCustomPrompt="1"/>
          </p:nvPr>
        </p:nvSpPr>
        <p:spPr>
          <a:xfrm>
            <a:off x="1524000" y="4666886"/>
            <a:ext cx="3474720" cy="424732"/>
          </a:xfrm>
          <a:noFill/>
        </p:spPr>
        <p:txBody>
          <a:bodyPr wrap="square" lIns="91440" rIns="91440">
            <a:noAutofit/>
          </a:bodyPr>
          <a:lstStyle>
            <a:lvl1pPr marL="0" indent="0">
              <a:buNone/>
              <a:defRPr sz="2400" b="1">
                <a:solidFill>
                  <a:schemeClr val="accent5"/>
                </a:solidFill>
              </a:defRPr>
            </a:lvl1pPr>
          </a:lstStyle>
          <a:p>
            <a:pPr lvl="0"/>
            <a:r>
              <a:rPr lang="en-US" noProof="0"/>
              <a:t>ADD ADDITIONAL TEXT </a:t>
            </a:r>
          </a:p>
        </p:txBody>
      </p:sp>
      <p:sp>
        <p:nvSpPr>
          <p:cNvPr id="22" name="Picture Placeholder 7">
            <a:extLst>
              <a:ext uri="{FF2B5EF4-FFF2-40B4-BE49-F238E27FC236}">
                <a16:creationId xmlns:a16="http://schemas.microsoft.com/office/drawing/2014/main" id="{F79C998E-1F82-4AC1-AD39-82F45A05CED8}"/>
              </a:ext>
              <a:ext uri="{C183D7F6-B498-43B3-948B-1728B52AA6E4}">
                <adec:decorative xmlns:adec="http://schemas.microsoft.com/office/drawing/2017/decorative" val="1"/>
              </a:ext>
            </a:extLst>
          </p:cNvPr>
          <p:cNvSpPr>
            <a:spLocks noGrp="1"/>
          </p:cNvSpPr>
          <p:nvPr>
            <p:ph type="pic" sz="quarter" idx="24" hasCustomPrompt="1"/>
          </p:nvPr>
        </p:nvSpPr>
        <p:spPr>
          <a:xfrm>
            <a:off x="548944" y="4517480"/>
            <a:ext cx="711197" cy="723544"/>
          </a:xfrm>
        </p:spPr>
        <p:txBody>
          <a:bodyPr anchor="ctr"/>
          <a:lstStyle>
            <a:lvl1pPr marL="0" indent="0" algn="ctr">
              <a:buNone/>
              <a:defRPr/>
            </a:lvl1pPr>
          </a:lstStyle>
          <a:p>
            <a:r>
              <a:rPr lang="en-US" noProof="0" dirty="0"/>
              <a:t>Icon</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862157401"/>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Icon Content 3 row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hasCustomPrompt="1"/>
          </p:nvPr>
        </p:nvSpPr>
        <p:spPr>
          <a:xfrm>
            <a:off x="5562600" y="2423061"/>
            <a:ext cx="5901458" cy="1005939"/>
          </a:xfrm>
        </p:spPr>
        <p:txBody>
          <a:bodyPr lIns="91440" rIns="91440"/>
          <a:lstStyle>
            <a:lvl1pPr>
              <a:defRPr/>
            </a:lvl1pPr>
          </a:lstStyle>
          <a:p>
            <a:pPr lvl="0"/>
            <a:r>
              <a:rPr lang="en-US" noProof="0"/>
              <a:t>Description text </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1524000" y="2713664"/>
            <a:ext cx="3810000" cy="424732"/>
          </a:xfrm>
          <a:noFill/>
        </p:spPr>
        <p:txBody>
          <a:bodyPr wrap="square" lIns="91440" rIns="91440" anchor="ctr">
            <a:spAutoFit/>
          </a:bodyPr>
          <a:lstStyle>
            <a:lvl1pPr marL="0" indent="0">
              <a:buNone/>
              <a:defRPr sz="2400" b="1">
                <a:solidFill>
                  <a:schemeClr val="tx2"/>
                </a:solidFill>
              </a:defRPr>
            </a:lvl1pPr>
          </a:lstStyle>
          <a:p>
            <a:pPr lvl="0"/>
            <a:r>
              <a:rPr lang="en-US" noProof="0"/>
              <a:t>ADD ADDITIONAL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48944" y="2564258"/>
            <a:ext cx="711197" cy="723544"/>
          </a:xfrm>
        </p:spPr>
        <p:txBody>
          <a:bodyPr anchor="ctr"/>
          <a:lstStyle>
            <a:lvl1pPr marL="0" indent="0" algn="ctr">
              <a:buNone/>
              <a:defRPr/>
            </a:lvl1pPr>
          </a:lstStyle>
          <a:p>
            <a:r>
              <a:rPr lang="en-US" noProof="0" dirty="0"/>
              <a:t>Icon</a:t>
            </a:r>
          </a:p>
        </p:txBody>
      </p:sp>
      <p:sp>
        <p:nvSpPr>
          <p:cNvPr id="20" name="Content Placeholder 6">
            <a:extLst>
              <a:ext uri="{FF2B5EF4-FFF2-40B4-BE49-F238E27FC236}">
                <a16:creationId xmlns:a16="http://schemas.microsoft.com/office/drawing/2014/main" id="{36B305EA-E44E-48DA-922F-20D8D3496709}"/>
              </a:ext>
            </a:extLst>
          </p:cNvPr>
          <p:cNvSpPr>
            <a:spLocks noGrp="1"/>
          </p:cNvSpPr>
          <p:nvPr>
            <p:ph sz="quarter" idx="22" hasCustomPrompt="1"/>
          </p:nvPr>
        </p:nvSpPr>
        <p:spPr>
          <a:xfrm>
            <a:off x="5562600" y="3556396"/>
            <a:ext cx="5901458" cy="1005939"/>
          </a:xfrm>
        </p:spPr>
        <p:txBody>
          <a:bodyPr lIns="91440" rIns="91440"/>
          <a:lstStyle>
            <a:lvl1pPr>
              <a:defRPr/>
            </a:lvl1pPr>
          </a:lstStyle>
          <a:p>
            <a:pPr lvl="0"/>
            <a:r>
              <a:rPr lang="en-US" noProof="0"/>
              <a:t>Description text </a:t>
            </a:r>
          </a:p>
        </p:txBody>
      </p:sp>
      <p:sp>
        <p:nvSpPr>
          <p:cNvPr id="21" name="Text Placeholder 7">
            <a:extLst>
              <a:ext uri="{FF2B5EF4-FFF2-40B4-BE49-F238E27FC236}">
                <a16:creationId xmlns:a16="http://schemas.microsoft.com/office/drawing/2014/main" id="{038D7323-C655-4E9F-A5C0-AE44AF907081}"/>
              </a:ext>
            </a:extLst>
          </p:cNvPr>
          <p:cNvSpPr>
            <a:spLocks noGrp="1"/>
          </p:cNvSpPr>
          <p:nvPr>
            <p:ph type="body" sz="quarter" idx="23" hasCustomPrompt="1"/>
          </p:nvPr>
        </p:nvSpPr>
        <p:spPr>
          <a:xfrm>
            <a:off x="1524000" y="3846999"/>
            <a:ext cx="3810000" cy="424732"/>
          </a:xfrm>
          <a:noFill/>
        </p:spPr>
        <p:txBody>
          <a:bodyPr wrap="square" lIns="91440" rIns="91440" anchor="ctr">
            <a:spAutoFit/>
          </a:bodyPr>
          <a:lstStyle>
            <a:lvl1pPr marL="0" indent="0">
              <a:buNone/>
              <a:defRPr sz="2400" b="1">
                <a:solidFill>
                  <a:schemeClr val="accent5"/>
                </a:solidFill>
              </a:defRPr>
            </a:lvl1pPr>
          </a:lstStyle>
          <a:p>
            <a:pPr lvl="0"/>
            <a:r>
              <a:rPr lang="en-US" noProof="0"/>
              <a:t>ADD ADDITIONAL TEXT </a:t>
            </a:r>
          </a:p>
        </p:txBody>
      </p:sp>
      <p:sp>
        <p:nvSpPr>
          <p:cNvPr id="22" name="Picture Placeholder 7">
            <a:extLst>
              <a:ext uri="{FF2B5EF4-FFF2-40B4-BE49-F238E27FC236}">
                <a16:creationId xmlns:a16="http://schemas.microsoft.com/office/drawing/2014/main" id="{F79C998E-1F82-4AC1-AD39-82F45A05CED8}"/>
              </a:ext>
              <a:ext uri="{C183D7F6-B498-43B3-948B-1728B52AA6E4}">
                <adec:decorative xmlns:adec="http://schemas.microsoft.com/office/drawing/2017/decorative" val="1"/>
              </a:ext>
            </a:extLst>
          </p:cNvPr>
          <p:cNvSpPr>
            <a:spLocks noGrp="1"/>
          </p:cNvSpPr>
          <p:nvPr>
            <p:ph type="pic" sz="quarter" idx="24" hasCustomPrompt="1"/>
          </p:nvPr>
        </p:nvSpPr>
        <p:spPr>
          <a:xfrm>
            <a:off x="548944" y="3697593"/>
            <a:ext cx="711197" cy="723544"/>
          </a:xfrm>
        </p:spPr>
        <p:txBody>
          <a:bodyPr anchor="ctr"/>
          <a:lstStyle>
            <a:lvl1pPr marL="0" indent="0" algn="ctr">
              <a:buNone/>
              <a:defRPr/>
            </a:lvl1pPr>
          </a:lstStyle>
          <a:p>
            <a:r>
              <a:rPr lang="en-US" noProof="0" dirty="0"/>
              <a:t>Icon</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3" name="Content Placeholder 6">
            <a:extLst>
              <a:ext uri="{FF2B5EF4-FFF2-40B4-BE49-F238E27FC236}">
                <a16:creationId xmlns:a16="http://schemas.microsoft.com/office/drawing/2014/main" id="{3FD6DDB9-4D92-43F8-B746-ABBAB109CA1E}"/>
              </a:ext>
            </a:extLst>
          </p:cNvPr>
          <p:cNvSpPr>
            <a:spLocks noGrp="1"/>
          </p:cNvSpPr>
          <p:nvPr>
            <p:ph sz="quarter" idx="25" hasCustomPrompt="1"/>
          </p:nvPr>
        </p:nvSpPr>
        <p:spPr>
          <a:xfrm>
            <a:off x="5562600" y="4689732"/>
            <a:ext cx="5901458" cy="1005939"/>
          </a:xfrm>
        </p:spPr>
        <p:txBody>
          <a:bodyPr lIns="91440" rIns="91440"/>
          <a:lstStyle>
            <a:lvl1pPr>
              <a:defRPr/>
            </a:lvl1pPr>
          </a:lstStyle>
          <a:p>
            <a:pPr lvl="0"/>
            <a:r>
              <a:rPr lang="en-US" noProof="0"/>
              <a:t>Description text </a:t>
            </a:r>
          </a:p>
        </p:txBody>
      </p:sp>
      <p:sp>
        <p:nvSpPr>
          <p:cNvPr id="17" name="Text Placeholder 7">
            <a:extLst>
              <a:ext uri="{FF2B5EF4-FFF2-40B4-BE49-F238E27FC236}">
                <a16:creationId xmlns:a16="http://schemas.microsoft.com/office/drawing/2014/main" id="{13E2F95F-BD26-4AA8-941E-3993C9F1DBBC}"/>
              </a:ext>
            </a:extLst>
          </p:cNvPr>
          <p:cNvSpPr>
            <a:spLocks noGrp="1"/>
          </p:cNvSpPr>
          <p:nvPr>
            <p:ph type="body" sz="quarter" idx="26" hasCustomPrompt="1"/>
          </p:nvPr>
        </p:nvSpPr>
        <p:spPr>
          <a:xfrm>
            <a:off x="1524000" y="4980335"/>
            <a:ext cx="3810000" cy="424732"/>
          </a:xfrm>
          <a:noFill/>
        </p:spPr>
        <p:txBody>
          <a:bodyPr wrap="square" lIns="91440" rIns="91440" anchor="ctr">
            <a:spAutoFit/>
          </a:bodyPr>
          <a:lstStyle>
            <a:lvl1pPr marL="0" indent="0">
              <a:buNone/>
              <a:defRPr sz="2400" b="1">
                <a:solidFill>
                  <a:schemeClr val="accent6"/>
                </a:solidFill>
              </a:defRPr>
            </a:lvl1pPr>
          </a:lstStyle>
          <a:p>
            <a:pPr lvl="0"/>
            <a:r>
              <a:rPr lang="en-US" noProof="0"/>
              <a:t>ADD ADDITIONAL TEXT </a:t>
            </a:r>
          </a:p>
        </p:txBody>
      </p:sp>
      <p:sp>
        <p:nvSpPr>
          <p:cNvPr id="19" name="Picture Placeholder 7">
            <a:extLst>
              <a:ext uri="{FF2B5EF4-FFF2-40B4-BE49-F238E27FC236}">
                <a16:creationId xmlns:a16="http://schemas.microsoft.com/office/drawing/2014/main" id="{68F52DD2-B3F0-4652-8C7B-96406F99FC14}"/>
              </a:ext>
              <a:ext uri="{C183D7F6-B498-43B3-948B-1728B52AA6E4}">
                <adec:decorative xmlns:adec="http://schemas.microsoft.com/office/drawing/2017/decorative" val="1"/>
              </a:ext>
            </a:extLst>
          </p:cNvPr>
          <p:cNvSpPr>
            <a:spLocks noGrp="1"/>
          </p:cNvSpPr>
          <p:nvPr>
            <p:ph type="pic" sz="quarter" idx="27" hasCustomPrompt="1"/>
          </p:nvPr>
        </p:nvSpPr>
        <p:spPr>
          <a:xfrm>
            <a:off x="548944" y="4830929"/>
            <a:ext cx="711197" cy="723544"/>
          </a:xfrm>
        </p:spPr>
        <p:txBody>
          <a:bodyPr anchor="ctr"/>
          <a:lstStyle>
            <a:lvl1pPr marL="0" indent="0" algn="ctr">
              <a:buNone/>
              <a:defRPr/>
            </a:lvl1pPr>
          </a:lstStyle>
          <a:p>
            <a:r>
              <a:rPr lang="en-US" noProof="0" dirty="0"/>
              <a:t>Icon</a:t>
            </a:r>
          </a:p>
        </p:txBody>
      </p:sp>
    </p:spTree>
    <p:extLst>
      <p:ext uri="{BB962C8B-B14F-4D97-AF65-F5344CB8AC3E}">
        <p14:creationId xmlns:p14="http://schemas.microsoft.com/office/powerpoint/2010/main" val="284741103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ide patch Icon Content 3 rows">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hasCustomPrompt="1"/>
          </p:nvPr>
        </p:nvSpPr>
        <p:spPr>
          <a:xfrm>
            <a:off x="7151214" y="2035302"/>
            <a:ext cx="4312844" cy="914490"/>
          </a:xfrm>
        </p:spPr>
        <p:txBody>
          <a:bodyPr lIns="91440" rIns="91440" anchor="ctr">
            <a:noAutofit/>
          </a:bodyPr>
          <a:lstStyle>
            <a:lvl1pPr marL="0" indent="0">
              <a:buNone/>
              <a:defRPr sz="1400"/>
            </a:lvl1pPr>
          </a:lstStyle>
          <a:p>
            <a:pPr lvl="0"/>
            <a:r>
              <a:rPr lang="en-US" noProof="0"/>
              <a:t>Description text </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624840" y="2280181"/>
            <a:ext cx="4937760" cy="424732"/>
          </a:xfrm>
          <a:noFill/>
        </p:spPr>
        <p:txBody>
          <a:bodyPr wrap="square" lIns="91440" rIns="91440" anchor="ctr">
            <a:noAutofit/>
          </a:bodyPr>
          <a:lstStyle>
            <a:lvl1pPr marL="0" indent="0" algn="r">
              <a:buNone/>
              <a:defRPr sz="2000" b="1">
                <a:solidFill>
                  <a:schemeClr val="tx2"/>
                </a:solidFill>
              </a:defRPr>
            </a:lvl1pPr>
          </a:lstStyle>
          <a:p>
            <a:pPr lvl="0"/>
            <a:r>
              <a:rPr lang="en-US" noProof="0"/>
              <a:t>ADD TEXT </a:t>
            </a:r>
          </a:p>
        </p:txBody>
      </p:sp>
      <p:sp>
        <p:nvSpPr>
          <p:cNvPr id="14" name="Picture Placeholder 7">
            <a:extLst>
              <a:ext uri="{FF2B5EF4-FFF2-40B4-BE49-F238E27FC236}">
                <a16:creationId xmlns:a16="http://schemas.microsoft.com/office/drawing/2014/main" id="{37CF37DF-A8A3-42D8-BAFE-0F56DCEC7657}"/>
              </a:ext>
              <a:ext uri="{C183D7F6-B498-43B3-948B-1728B52AA6E4}">
                <adec:decorative xmlns:adec="http://schemas.microsoft.com/office/drawing/2017/decorative" val="1"/>
              </a:ext>
            </a:extLst>
          </p:cNvPr>
          <p:cNvSpPr>
            <a:spLocks noGrp="1"/>
          </p:cNvSpPr>
          <p:nvPr>
            <p:ph type="pic" sz="quarter" idx="21" hasCustomPrompt="1"/>
          </p:nvPr>
        </p:nvSpPr>
        <p:spPr>
          <a:xfrm>
            <a:off x="5756426" y="1935993"/>
            <a:ext cx="1094116" cy="111310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noProof="0" dirty="0"/>
              <a:t>Icon</a:t>
            </a:r>
          </a:p>
        </p:txBody>
      </p:sp>
      <p:sp>
        <p:nvSpPr>
          <p:cNvPr id="20" name="Content Placeholder 6">
            <a:extLst>
              <a:ext uri="{FF2B5EF4-FFF2-40B4-BE49-F238E27FC236}">
                <a16:creationId xmlns:a16="http://schemas.microsoft.com/office/drawing/2014/main" id="{36B305EA-E44E-48DA-922F-20D8D3496709}"/>
              </a:ext>
            </a:extLst>
          </p:cNvPr>
          <p:cNvSpPr>
            <a:spLocks noGrp="1"/>
          </p:cNvSpPr>
          <p:nvPr>
            <p:ph sz="quarter" idx="22" hasCustomPrompt="1"/>
          </p:nvPr>
        </p:nvSpPr>
        <p:spPr>
          <a:xfrm>
            <a:off x="6071132" y="3576256"/>
            <a:ext cx="5392925" cy="914490"/>
          </a:xfrm>
        </p:spPr>
        <p:txBody>
          <a:bodyPr lIns="91440" rIns="91440" anchor="ctr">
            <a:noAutofit/>
          </a:bodyPr>
          <a:lstStyle>
            <a:lvl1pPr marL="0" indent="0">
              <a:buNone/>
              <a:defRPr sz="1400"/>
            </a:lvl1pPr>
          </a:lstStyle>
          <a:p>
            <a:pPr lvl="0"/>
            <a:r>
              <a:rPr lang="en-US" noProof="0"/>
              <a:t>Description text </a:t>
            </a:r>
          </a:p>
        </p:txBody>
      </p:sp>
      <p:sp>
        <p:nvSpPr>
          <p:cNvPr id="21" name="Text Placeholder 7">
            <a:extLst>
              <a:ext uri="{FF2B5EF4-FFF2-40B4-BE49-F238E27FC236}">
                <a16:creationId xmlns:a16="http://schemas.microsoft.com/office/drawing/2014/main" id="{038D7323-C655-4E9F-A5C0-AE44AF907081}"/>
              </a:ext>
            </a:extLst>
          </p:cNvPr>
          <p:cNvSpPr>
            <a:spLocks noGrp="1"/>
          </p:cNvSpPr>
          <p:nvPr>
            <p:ph type="body" sz="quarter" idx="23" hasCustomPrompt="1"/>
          </p:nvPr>
        </p:nvSpPr>
        <p:spPr>
          <a:xfrm>
            <a:off x="548640" y="3846999"/>
            <a:ext cx="4023360" cy="424732"/>
          </a:xfrm>
          <a:noFill/>
        </p:spPr>
        <p:txBody>
          <a:bodyPr wrap="square" lIns="91440" rIns="91440" anchor="ctr">
            <a:noAutofit/>
          </a:bodyPr>
          <a:lstStyle>
            <a:lvl1pPr marL="0" indent="0" algn="r">
              <a:buNone/>
              <a:defRPr sz="2000" b="1">
                <a:solidFill>
                  <a:schemeClr val="accent5"/>
                </a:solidFill>
              </a:defRPr>
            </a:lvl1pPr>
          </a:lstStyle>
          <a:p>
            <a:pPr lvl="0"/>
            <a:r>
              <a:rPr lang="en-US" noProof="0"/>
              <a:t>ADD TEXT </a:t>
            </a:r>
          </a:p>
        </p:txBody>
      </p:sp>
      <p:sp>
        <p:nvSpPr>
          <p:cNvPr id="22" name="Picture Placeholder 7">
            <a:extLst>
              <a:ext uri="{FF2B5EF4-FFF2-40B4-BE49-F238E27FC236}">
                <a16:creationId xmlns:a16="http://schemas.microsoft.com/office/drawing/2014/main" id="{F79C998E-1F82-4AC1-AD39-82F45A05CED8}"/>
              </a:ext>
              <a:ext uri="{C183D7F6-B498-43B3-948B-1728B52AA6E4}">
                <adec:decorative xmlns:adec="http://schemas.microsoft.com/office/drawing/2017/decorative" val="1"/>
              </a:ext>
            </a:extLst>
          </p:cNvPr>
          <p:cNvSpPr>
            <a:spLocks noGrp="1"/>
          </p:cNvSpPr>
          <p:nvPr>
            <p:ph type="pic" sz="quarter" idx="24" hasCustomPrompt="1"/>
          </p:nvPr>
        </p:nvSpPr>
        <p:spPr>
          <a:xfrm>
            <a:off x="4774508" y="3502811"/>
            <a:ext cx="1094116" cy="111310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noProof="0" dirty="0"/>
              <a:t>Icon</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3" name="Content Placeholder 6">
            <a:extLst>
              <a:ext uri="{FF2B5EF4-FFF2-40B4-BE49-F238E27FC236}">
                <a16:creationId xmlns:a16="http://schemas.microsoft.com/office/drawing/2014/main" id="{3FD6DDB9-4D92-43F8-B746-ABBAB109CA1E}"/>
              </a:ext>
            </a:extLst>
          </p:cNvPr>
          <p:cNvSpPr>
            <a:spLocks noGrp="1"/>
          </p:cNvSpPr>
          <p:nvPr>
            <p:ph sz="quarter" idx="25" hasCustomPrompt="1"/>
          </p:nvPr>
        </p:nvSpPr>
        <p:spPr>
          <a:xfrm>
            <a:off x="4949699" y="5117210"/>
            <a:ext cx="6514359" cy="914490"/>
          </a:xfrm>
        </p:spPr>
        <p:txBody>
          <a:bodyPr lIns="91440" rIns="91440" anchor="ctr">
            <a:noAutofit/>
          </a:bodyPr>
          <a:lstStyle>
            <a:lvl1pPr marL="0" indent="0">
              <a:buNone/>
              <a:defRPr sz="1400"/>
            </a:lvl1pPr>
          </a:lstStyle>
          <a:p>
            <a:pPr lvl="0"/>
            <a:r>
              <a:rPr lang="en-US" noProof="0"/>
              <a:t>Description text </a:t>
            </a:r>
          </a:p>
        </p:txBody>
      </p:sp>
      <p:sp>
        <p:nvSpPr>
          <p:cNvPr id="17" name="Text Placeholder 7">
            <a:extLst>
              <a:ext uri="{FF2B5EF4-FFF2-40B4-BE49-F238E27FC236}">
                <a16:creationId xmlns:a16="http://schemas.microsoft.com/office/drawing/2014/main" id="{13E2F95F-BD26-4AA8-941E-3993C9F1DBBC}"/>
              </a:ext>
            </a:extLst>
          </p:cNvPr>
          <p:cNvSpPr>
            <a:spLocks noGrp="1"/>
          </p:cNvSpPr>
          <p:nvPr>
            <p:ph type="body" sz="quarter" idx="26" hasCustomPrompt="1"/>
          </p:nvPr>
        </p:nvSpPr>
        <p:spPr>
          <a:xfrm>
            <a:off x="548641" y="5362089"/>
            <a:ext cx="2956560" cy="424732"/>
          </a:xfrm>
          <a:noFill/>
        </p:spPr>
        <p:txBody>
          <a:bodyPr wrap="square" lIns="91440" rIns="91440" anchor="ctr">
            <a:noAutofit/>
          </a:bodyPr>
          <a:lstStyle>
            <a:lvl1pPr marL="0" indent="0" algn="r">
              <a:buNone/>
              <a:defRPr sz="2000" b="1">
                <a:solidFill>
                  <a:schemeClr val="accent6"/>
                </a:solidFill>
              </a:defRPr>
            </a:lvl1pPr>
          </a:lstStyle>
          <a:p>
            <a:pPr lvl="0"/>
            <a:r>
              <a:rPr lang="en-US" noProof="0"/>
              <a:t>ADD TEXT </a:t>
            </a:r>
          </a:p>
        </p:txBody>
      </p:sp>
      <p:sp>
        <p:nvSpPr>
          <p:cNvPr id="19" name="Picture Placeholder 7">
            <a:extLst>
              <a:ext uri="{FF2B5EF4-FFF2-40B4-BE49-F238E27FC236}">
                <a16:creationId xmlns:a16="http://schemas.microsoft.com/office/drawing/2014/main" id="{68F52DD2-B3F0-4652-8C7B-96406F99FC14}"/>
              </a:ext>
              <a:ext uri="{C183D7F6-B498-43B3-948B-1728B52AA6E4}">
                <adec:decorative xmlns:adec="http://schemas.microsoft.com/office/drawing/2017/decorative" val="1"/>
              </a:ext>
            </a:extLst>
          </p:cNvPr>
          <p:cNvSpPr>
            <a:spLocks noGrp="1"/>
          </p:cNvSpPr>
          <p:nvPr>
            <p:ph type="pic" sz="quarter" idx="27" hasCustomPrompt="1"/>
          </p:nvPr>
        </p:nvSpPr>
        <p:spPr>
          <a:xfrm>
            <a:off x="3680392" y="5017901"/>
            <a:ext cx="1094116" cy="111310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r>
              <a:rPr lang="en-US" noProof="0" dirty="0"/>
              <a:t>Icon</a:t>
            </a:r>
          </a:p>
        </p:txBody>
      </p:sp>
      <p:sp>
        <p:nvSpPr>
          <p:cNvPr id="35" name="Freeform: Shape 34">
            <a:extLst>
              <a:ext uri="{FF2B5EF4-FFF2-40B4-BE49-F238E27FC236}">
                <a16:creationId xmlns:a16="http://schemas.microsoft.com/office/drawing/2014/main" id="{79F57DF2-7AB9-4D3A-AADE-E93D5621B0F8}"/>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58974389"/>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ide patch Title Only">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5" name="Freeform: Shape 14">
            <a:extLst>
              <a:ext uri="{FF2B5EF4-FFF2-40B4-BE49-F238E27FC236}">
                <a16:creationId xmlns:a16="http://schemas.microsoft.com/office/drawing/2014/main" id="{89314C5F-7D40-40CF-8951-9660A5ACE1F7}"/>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6B4884FC-8C22-42B9-9E84-2B12AC73364F}"/>
              </a:ext>
              <a:ext uri="{C183D7F6-B498-43B3-948B-1728B52AA6E4}">
                <adec:decorative xmlns:adec="http://schemas.microsoft.com/office/drawing/2017/decorative" val="1"/>
              </a:ext>
            </a:extLst>
          </p:cNvPr>
          <p:cNvCxnSpPr/>
          <p:nvPr userDrawn="1"/>
        </p:nvCxnSpPr>
        <p:spPr>
          <a:xfrm>
            <a:off x="2018097" y="5181600"/>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6B9C406-BFD3-481F-9B48-3DCA3A33014F}"/>
              </a:ext>
              <a:ext uri="{C183D7F6-B498-43B3-948B-1728B52AA6E4}">
                <adec:decorative xmlns:adec="http://schemas.microsoft.com/office/drawing/2017/decorative" val="1"/>
              </a:ext>
            </a:extLst>
          </p:cNvPr>
          <p:cNvCxnSpPr/>
          <p:nvPr userDrawn="1"/>
        </p:nvCxnSpPr>
        <p:spPr>
          <a:xfrm>
            <a:off x="5751896" y="5181600"/>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AF3D50D-B3D8-4A41-84D8-4BE250D1BD62}"/>
              </a:ext>
              <a:ext uri="{C183D7F6-B498-43B3-948B-1728B52AA6E4}">
                <adec:decorative xmlns:adec="http://schemas.microsoft.com/office/drawing/2017/decorative" val="1"/>
              </a:ext>
            </a:extLst>
          </p:cNvPr>
          <p:cNvCxnSpPr/>
          <p:nvPr userDrawn="1"/>
        </p:nvCxnSpPr>
        <p:spPr>
          <a:xfrm>
            <a:off x="9485696" y="5181600"/>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Picture Placeholder 8">
            <a:extLst>
              <a:ext uri="{FF2B5EF4-FFF2-40B4-BE49-F238E27FC236}">
                <a16:creationId xmlns:a16="http://schemas.microsoft.com/office/drawing/2014/main" id="{D7401DA1-CBDE-40D5-856F-25C28280FCB0}"/>
              </a:ext>
              <a:ext uri="{C183D7F6-B498-43B3-948B-1728B52AA6E4}">
                <adec:decorative xmlns:adec="http://schemas.microsoft.com/office/drawing/2017/decorative" val="1"/>
              </a:ext>
            </a:extLst>
          </p:cNvPr>
          <p:cNvSpPr>
            <a:spLocks noGrp="1"/>
          </p:cNvSpPr>
          <p:nvPr>
            <p:ph type="pic" sz="quarter" idx="17" hasCustomPrompt="1"/>
          </p:nvPr>
        </p:nvSpPr>
        <p:spPr>
          <a:xfrm>
            <a:off x="533401" y="2057401"/>
            <a:ext cx="3657599" cy="276280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 1</a:t>
            </a:r>
          </a:p>
        </p:txBody>
      </p:sp>
      <p:sp>
        <p:nvSpPr>
          <p:cNvPr id="30" name="Picture Placeholder 8">
            <a:extLst>
              <a:ext uri="{FF2B5EF4-FFF2-40B4-BE49-F238E27FC236}">
                <a16:creationId xmlns:a16="http://schemas.microsoft.com/office/drawing/2014/main" id="{6321F101-EC7B-4128-A7FA-373AC507D3D4}"/>
              </a:ext>
              <a:ext uri="{C183D7F6-B498-43B3-948B-1728B52AA6E4}">
                <adec:decorative xmlns:adec="http://schemas.microsoft.com/office/drawing/2017/decorative" val="1"/>
              </a:ext>
            </a:extLst>
          </p:cNvPr>
          <p:cNvSpPr>
            <a:spLocks noGrp="1"/>
          </p:cNvSpPr>
          <p:nvPr>
            <p:ph type="pic" sz="quarter" idx="18" hasCustomPrompt="1"/>
          </p:nvPr>
        </p:nvSpPr>
        <p:spPr>
          <a:xfrm>
            <a:off x="4267200" y="2057401"/>
            <a:ext cx="3657599" cy="276280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 2</a:t>
            </a:r>
          </a:p>
        </p:txBody>
      </p:sp>
      <p:sp>
        <p:nvSpPr>
          <p:cNvPr id="31" name="Picture Placeholder 8">
            <a:extLst>
              <a:ext uri="{FF2B5EF4-FFF2-40B4-BE49-F238E27FC236}">
                <a16:creationId xmlns:a16="http://schemas.microsoft.com/office/drawing/2014/main" id="{229667AF-39CB-43E6-8D30-A2DDF8365C21}"/>
              </a:ext>
              <a:ext uri="{C183D7F6-B498-43B3-948B-1728B52AA6E4}">
                <adec:decorative xmlns:adec="http://schemas.microsoft.com/office/drawing/2017/decorative" val="1"/>
              </a:ext>
            </a:extLst>
          </p:cNvPr>
          <p:cNvSpPr>
            <a:spLocks noGrp="1"/>
          </p:cNvSpPr>
          <p:nvPr>
            <p:ph type="pic" sz="quarter" idx="19" hasCustomPrompt="1"/>
          </p:nvPr>
        </p:nvSpPr>
        <p:spPr>
          <a:xfrm>
            <a:off x="8001000" y="2057401"/>
            <a:ext cx="3657599" cy="276280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 3</a:t>
            </a:r>
          </a:p>
        </p:txBody>
      </p:sp>
      <p:sp>
        <p:nvSpPr>
          <p:cNvPr id="32" name="Text Placeholder 7">
            <a:extLst>
              <a:ext uri="{FF2B5EF4-FFF2-40B4-BE49-F238E27FC236}">
                <a16:creationId xmlns:a16="http://schemas.microsoft.com/office/drawing/2014/main" id="{125C62A5-1A39-471E-B819-35EB9F8B0CEE}"/>
              </a:ext>
            </a:extLst>
          </p:cNvPr>
          <p:cNvSpPr>
            <a:spLocks noGrp="1"/>
          </p:cNvSpPr>
          <p:nvPr>
            <p:ph type="body" sz="quarter" idx="16" hasCustomPrompt="1"/>
          </p:nvPr>
        </p:nvSpPr>
        <p:spPr>
          <a:xfrm>
            <a:off x="548640" y="5542992"/>
            <a:ext cx="3642359" cy="424732"/>
          </a:xfrm>
          <a:noFill/>
        </p:spPr>
        <p:txBody>
          <a:bodyPr wrap="square" lIns="91440" rIns="91440" anchor="t">
            <a:noAutofit/>
          </a:bodyPr>
          <a:lstStyle>
            <a:lvl1pPr marL="0" indent="0" algn="ctr">
              <a:spcBef>
                <a:spcPts val="0"/>
              </a:spcBef>
              <a:spcAft>
                <a:spcPts val="0"/>
              </a:spcAft>
              <a:buNone/>
              <a:defRPr sz="2000" b="1">
                <a:solidFill>
                  <a:schemeClr val="tx2"/>
                </a:solidFill>
              </a:defRPr>
            </a:lvl1pPr>
          </a:lstStyle>
          <a:p>
            <a:pPr lvl="0"/>
            <a:r>
              <a:rPr lang="en-US" noProof="0"/>
              <a:t>ADD TEXT </a:t>
            </a:r>
          </a:p>
        </p:txBody>
      </p:sp>
      <p:sp>
        <p:nvSpPr>
          <p:cNvPr id="33" name="Text Placeholder 7">
            <a:extLst>
              <a:ext uri="{FF2B5EF4-FFF2-40B4-BE49-F238E27FC236}">
                <a16:creationId xmlns:a16="http://schemas.microsoft.com/office/drawing/2014/main" id="{EB4CA538-2AD9-458A-B582-2FBFEAF60CFA}"/>
              </a:ext>
            </a:extLst>
          </p:cNvPr>
          <p:cNvSpPr>
            <a:spLocks noGrp="1"/>
          </p:cNvSpPr>
          <p:nvPr>
            <p:ph type="body" sz="quarter" idx="20" hasCustomPrompt="1"/>
          </p:nvPr>
        </p:nvSpPr>
        <p:spPr>
          <a:xfrm>
            <a:off x="4267200" y="5542992"/>
            <a:ext cx="3642359" cy="424732"/>
          </a:xfrm>
          <a:noFill/>
        </p:spPr>
        <p:txBody>
          <a:bodyPr wrap="square" lIns="91440" rIns="91440" anchor="t">
            <a:noAutofit/>
          </a:bodyPr>
          <a:lstStyle>
            <a:lvl1pPr marL="0" indent="0" algn="ctr">
              <a:spcBef>
                <a:spcPts val="0"/>
              </a:spcBef>
              <a:spcAft>
                <a:spcPts val="0"/>
              </a:spcAft>
              <a:buNone/>
              <a:defRPr sz="2000" b="1">
                <a:solidFill>
                  <a:schemeClr val="tx2"/>
                </a:solidFill>
              </a:defRPr>
            </a:lvl1pPr>
          </a:lstStyle>
          <a:p>
            <a:pPr lvl="0"/>
            <a:r>
              <a:rPr lang="en-US" noProof="0"/>
              <a:t>ADD TEXT </a:t>
            </a:r>
          </a:p>
        </p:txBody>
      </p:sp>
      <p:sp>
        <p:nvSpPr>
          <p:cNvPr id="35" name="Text Placeholder 7">
            <a:extLst>
              <a:ext uri="{FF2B5EF4-FFF2-40B4-BE49-F238E27FC236}">
                <a16:creationId xmlns:a16="http://schemas.microsoft.com/office/drawing/2014/main" id="{857C263B-EA99-4350-84C0-08B9746AEC05}"/>
              </a:ext>
            </a:extLst>
          </p:cNvPr>
          <p:cNvSpPr>
            <a:spLocks noGrp="1"/>
          </p:cNvSpPr>
          <p:nvPr>
            <p:ph type="body" sz="quarter" idx="21" hasCustomPrompt="1"/>
          </p:nvPr>
        </p:nvSpPr>
        <p:spPr>
          <a:xfrm>
            <a:off x="8001000" y="5542992"/>
            <a:ext cx="3642359" cy="424732"/>
          </a:xfrm>
          <a:noFill/>
        </p:spPr>
        <p:txBody>
          <a:bodyPr wrap="square" lIns="91440" rIns="91440" anchor="t">
            <a:noAutofit/>
          </a:bodyPr>
          <a:lstStyle>
            <a:lvl1pPr marL="0" indent="0" algn="ctr">
              <a:spcBef>
                <a:spcPts val="0"/>
              </a:spcBef>
              <a:spcAft>
                <a:spcPts val="0"/>
              </a:spcAft>
              <a:buNone/>
              <a:defRPr sz="2000" b="1">
                <a:solidFill>
                  <a:schemeClr val="tx2"/>
                </a:solidFill>
              </a:defRPr>
            </a:lvl1pPr>
          </a:lstStyle>
          <a:p>
            <a:pPr lvl="0"/>
            <a:r>
              <a:rPr lang="en-US" noProof="0"/>
              <a:t>ADD TEXT </a:t>
            </a:r>
          </a:p>
        </p:txBody>
      </p:sp>
    </p:spTree>
    <p:extLst>
      <p:ext uri="{BB962C8B-B14F-4D97-AF65-F5344CB8AC3E}">
        <p14:creationId xmlns:p14="http://schemas.microsoft.com/office/powerpoint/2010/main" val="118475935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5" name="Freeform: Shape 14">
            <a:extLst>
              <a:ext uri="{FF2B5EF4-FFF2-40B4-BE49-F238E27FC236}">
                <a16:creationId xmlns:a16="http://schemas.microsoft.com/office/drawing/2014/main" id="{89314C5F-7D40-40CF-8951-9660A5ACE1F7}"/>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6B4884FC-8C22-42B9-9E84-2B12AC73364F}"/>
              </a:ext>
              <a:ext uri="{C183D7F6-B498-43B3-948B-1728B52AA6E4}">
                <adec:decorative xmlns:adec="http://schemas.microsoft.com/office/drawing/2017/decorative" val="1"/>
              </a:ext>
            </a:extLst>
          </p:cNvPr>
          <p:cNvCxnSpPr/>
          <p:nvPr userDrawn="1"/>
        </p:nvCxnSpPr>
        <p:spPr>
          <a:xfrm>
            <a:off x="1751397" y="5027659"/>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Picture Placeholder 8">
            <a:extLst>
              <a:ext uri="{FF2B5EF4-FFF2-40B4-BE49-F238E27FC236}">
                <a16:creationId xmlns:a16="http://schemas.microsoft.com/office/drawing/2014/main" id="{D7401DA1-CBDE-40D5-856F-25C28280FCB0}"/>
              </a:ext>
              <a:ext uri="{C183D7F6-B498-43B3-948B-1728B52AA6E4}">
                <adec:decorative xmlns:adec="http://schemas.microsoft.com/office/drawing/2017/decorative" val="1"/>
              </a:ext>
            </a:extLst>
          </p:cNvPr>
          <p:cNvSpPr>
            <a:spLocks noGrp="1"/>
          </p:cNvSpPr>
          <p:nvPr>
            <p:ph type="pic" sz="quarter" idx="17" hasCustomPrompt="1"/>
          </p:nvPr>
        </p:nvSpPr>
        <p:spPr>
          <a:xfrm>
            <a:off x="723902" y="2057402"/>
            <a:ext cx="2743197" cy="2743198"/>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32" name="Text Placeholder 7">
            <a:extLst>
              <a:ext uri="{FF2B5EF4-FFF2-40B4-BE49-F238E27FC236}">
                <a16:creationId xmlns:a16="http://schemas.microsoft.com/office/drawing/2014/main" id="{125C62A5-1A39-471E-B819-35EB9F8B0CEE}"/>
              </a:ext>
            </a:extLst>
          </p:cNvPr>
          <p:cNvSpPr>
            <a:spLocks noGrp="1"/>
          </p:cNvSpPr>
          <p:nvPr>
            <p:ph type="body" sz="quarter" idx="16" hasCustomPrompt="1"/>
          </p:nvPr>
        </p:nvSpPr>
        <p:spPr>
          <a:xfrm>
            <a:off x="541021" y="5307558"/>
            <a:ext cx="3108959" cy="424732"/>
          </a:xfrm>
          <a:noFill/>
        </p:spPr>
        <p:txBody>
          <a:bodyPr wrap="square" lIns="91440" rIns="91440" anchor="t">
            <a:noAutofit/>
          </a:bodyPr>
          <a:lstStyle>
            <a:lvl1pPr marL="0" indent="0" algn="ctr">
              <a:spcBef>
                <a:spcPts val="0"/>
              </a:spcBef>
              <a:spcAft>
                <a:spcPts val="0"/>
              </a:spcAft>
              <a:buNone/>
              <a:defRPr sz="2000" b="1">
                <a:solidFill>
                  <a:schemeClr val="tx2"/>
                </a:solidFill>
                <a:latin typeface="+mj-lt"/>
              </a:defRPr>
            </a:lvl1pPr>
          </a:lstStyle>
          <a:p>
            <a:pPr lvl="0"/>
            <a:r>
              <a:rPr lang="en-US" noProof="0"/>
              <a:t>ADD TEXT </a:t>
            </a:r>
          </a:p>
        </p:txBody>
      </p:sp>
      <p:sp>
        <p:nvSpPr>
          <p:cNvPr id="17" name="Text Placeholder 7">
            <a:extLst>
              <a:ext uri="{FF2B5EF4-FFF2-40B4-BE49-F238E27FC236}">
                <a16:creationId xmlns:a16="http://schemas.microsoft.com/office/drawing/2014/main" id="{2FD9C5C0-2B13-4BD9-BA25-5F692DE9E82D}"/>
              </a:ext>
            </a:extLst>
          </p:cNvPr>
          <p:cNvSpPr>
            <a:spLocks noGrp="1"/>
          </p:cNvSpPr>
          <p:nvPr>
            <p:ph type="body" sz="quarter" idx="18" hasCustomPrompt="1"/>
          </p:nvPr>
        </p:nvSpPr>
        <p:spPr>
          <a:xfrm>
            <a:off x="541021" y="5688559"/>
            <a:ext cx="3108959" cy="323629"/>
          </a:xfrm>
          <a:noFill/>
        </p:spPr>
        <p:txBody>
          <a:bodyPr wrap="square" lIns="91440" rIns="91440" anchor="t">
            <a:noAutofit/>
          </a:bodyPr>
          <a:lstStyle>
            <a:lvl1pPr marL="0" indent="0" algn="ctr">
              <a:spcBef>
                <a:spcPts val="0"/>
              </a:spcBef>
              <a:spcAft>
                <a:spcPts val="0"/>
              </a:spcAft>
              <a:buNone/>
              <a:defRPr sz="1400" b="0">
                <a:solidFill>
                  <a:schemeClr val="tx2"/>
                </a:solidFill>
                <a:latin typeface="+mn-lt"/>
              </a:defRPr>
            </a:lvl1pPr>
          </a:lstStyle>
          <a:p>
            <a:pPr lvl="0"/>
            <a:r>
              <a:rPr lang="en-US" noProof="0"/>
              <a:t>Description</a:t>
            </a:r>
          </a:p>
        </p:txBody>
      </p:sp>
      <p:cxnSp>
        <p:nvCxnSpPr>
          <p:cNvPr id="5" name="Straight Connector 4">
            <a:extLst>
              <a:ext uri="{FF2B5EF4-FFF2-40B4-BE49-F238E27FC236}">
                <a16:creationId xmlns:a16="http://schemas.microsoft.com/office/drawing/2014/main" id="{9971D9F8-CAE6-4680-A029-F96D0F1441FD}"/>
              </a:ext>
            </a:extLst>
          </p:cNvPr>
          <p:cNvCxnSpPr>
            <a:cxnSpLocks/>
          </p:cNvCxnSpPr>
          <p:nvPr userDrawn="1"/>
        </p:nvCxnSpPr>
        <p:spPr>
          <a:xfrm flipH="1">
            <a:off x="3907846" y="2747071"/>
            <a:ext cx="2160050" cy="2836074"/>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31598D0-210A-4FC8-9A7B-BFA0921CF214}"/>
              </a:ext>
              <a:ext uri="{C183D7F6-B498-43B3-948B-1728B52AA6E4}">
                <adec:decorative xmlns:adec="http://schemas.microsoft.com/office/drawing/2017/decorative" val="1"/>
              </a:ext>
            </a:extLst>
          </p:cNvPr>
          <p:cNvCxnSpPr>
            <a:cxnSpLocks/>
          </p:cNvCxnSpPr>
          <p:nvPr userDrawn="1"/>
        </p:nvCxnSpPr>
        <p:spPr>
          <a:xfrm rot="16200000">
            <a:off x="5536511" y="3617080"/>
            <a:ext cx="0" cy="109728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606439E2-68F5-46DF-9799-ABBEBECFD358}"/>
              </a:ext>
              <a:ext uri="{C183D7F6-B498-43B3-948B-1728B52AA6E4}">
                <adec:decorative xmlns:adec="http://schemas.microsoft.com/office/drawing/2017/decorative" val="1"/>
              </a:ext>
            </a:extLst>
          </p:cNvPr>
          <p:cNvGrpSpPr/>
          <p:nvPr userDrawn="1"/>
        </p:nvGrpSpPr>
        <p:grpSpPr>
          <a:xfrm>
            <a:off x="3906013" y="2754546"/>
            <a:ext cx="3254399" cy="2828600"/>
            <a:chOff x="4431264" y="2199060"/>
            <a:chExt cx="3363136" cy="2828600"/>
          </a:xfrm>
        </p:grpSpPr>
        <p:cxnSp>
          <p:nvCxnSpPr>
            <p:cNvPr id="21" name="Straight Connector 20">
              <a:extLst>
                <a:ext uri="{FF2B5EF4-FFF2-40B4-BE49-F238E27FC236}">
                  <a16:creationId xmlns:a16="http://schemas.microsoft.com/office/drawing/2014/main" id="{E95E9585-55FC-4C03-8122-DED9B077D9F8}"/>
                </a:ext>
              </a:extLst>
            </p:cNvPr>
            <p:cNvCxnSpPr>
              <a:cxnSpLocks/>
            </p:cNvCxnSpPr>
            <p:nvPr userDrawn="1"/>
          </p:nvCxnSpPr>
          <p:spPr>
            <a:xfrm rot="16200000">
              <a:off x="7227429" y="1632088"/>
              <a:ext cx="0" cy="1133943"/>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2403E01-A7A9-4801-84C2-A2B3D9B7F577}"/>
                </a:ext>
              </a:extLst>
            </p:cNvPr>
            <p:cNvCxnSpPr>
              <a:cxnSpLocks/>
            </p:cNvCxnSpPr>
            <p:nvPr userDrawn="1"/>
          </p:nvCxnSpPr>
          <p:spPr>
            <a:xfrm rot="16200000">
              <a:off x="4950988" y="4507936"/>
              <a:ext cx="0" cy="1039447"/>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5" name="Picture Placeholder 8">
            <a:extLst>
              <a:ext uri="{FF2B5EF4-FFF2-40B4-BE49-F238E27FC236}">
                <a16:creationId xmlns:a16="http://schemas.microsoft.com/office/drawing/2014/main" id="{BDA24073-E1E8-43FF-B135-B2947B97222B}"/>
              </a:ext>
              <a:ext uri="{C183D7F6-B498-43B3-948B-1728B52AA6E4}">
                <adec:decorative xmlns:adec="http://schemas.microsoft.com/office/drawing/2017/decorative" val="1"/>
              </a:ext>
            </a:extLst>
          </p:cNvPr>
          <p:cNvSpPr>
            <a:spLocks noGrp="1"/>
          </p:cNvSpPr>
          <p:nvPr userDrawn="1">
            <p:ph type="pic" sz="quarter" idx="19" hasCustomPrompt="1"/>
          </p:nvPr>
        </p:nvSpPr>
        <p:spPr>
          <a:xfrm>
            <a:off x="5426747" y="366329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6" name="Picture Placeholder 8">
            <a:extLst>
              <a:ext uri="{FF2B5EF4-FFF2-40B4-BE49-F238E27FC236}">
                <a16:creationId xmlns:a16="http://schemas.microsoft.com/office/drawing/2014/main" id="{DAD1D946-AD65-4E2D-A739-D93BA1AC1DFD}"/>
              </a:ext>
              <a:ext uri="{C183D7F6-B498-43B3-948B-1728B52AA6E4}">
                <adec:decorative xmlns:adec="http://schemas.microsoft.com/office/drawing/2017/decorative" val="1"/>
              </a:ext>
            </a:extLst>
          </p:cNvPr>
          <p:cNvSpPr>
            <a:spLocks noGrp="1"/>
          </p:cNvSpPr>
          <p:nvPr userDrawn="1">
            <p:ph type="pic" sz="quarter" idx="20" hasCustomPrompt="1"/>
          </p:nvPr>
        </p:nvSpPr>
        <p:spPr>
          <a:xfrm>
            <a:off x="4408933" y="5090164"/>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7" name="Picture Placeholder 8">
            <a:extLst>
              <a:ext uri="{FF2B5EF4-FFF2-40B4-BE49-F238E27FC236}">
                <a16:creationId xmlns:a16="http://schemas.microsoft.com/office/drawing/2014/main" id="{036FD13F-5CDF-4A6F-A890-1F23EA59027F}"/>
              </a:ext>
              <a:ext uri="{C183D7F6-B498-43B3-948B-1728B52AA6E4}">
                <adec:decorative xmlns:adec="http://schemas.microsoft.com/office/drawing/2017/decorative" val="1"/>
              </a:ext>
            </a:extLst>
          </p:cNvPr>
          <p:cNvSpPr>
            <a:spLocks noGrp="1"/>
          </p:cNvSpPr>
          <p:nvPr userDrawn="1">
            <p:ph type="pic" sz="quarter" idx="21" hasCustomPrompt="1"/>
          </p:nvPr>
        </p:nvSpPr>
        <p:spPr>
          <a:xfrm>
            <a:off x="6458832" y="222378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cxnSp>
        <p:nvCxnSpPr>
          <p:cNvPr id="36" name="Straight Connector 35">
            <a:extLst>
              <a:ext uri="{FF2B5EF4-FFF2-40B4-BE49-F238E27FC236}">
                <a16:creationId xmlns:a16="http://schemas.microsoft.com/office/drawing/2014/main" id="{4EA974DF-48E5-46E7-9453-8A47028BC514}"/>
              </a:ext>
              <a:ext uri="{C183D7F6-B498-43B3-948B-1728B52AA6E4}">
                <adec:decorative xmlns:adec="http://schemas.microsoft.com/office/drawing/2017/decorative" val="1"/>
              </a:ext>
            </a:extLst>
          </p:cNvPr>
          <p:cNvCxnSpPr>
            <a:cxnSpLocks/>
          </p:cNvCxnSpPr>
          <p:nvPr userDrawn="1"/>
        </p:nvCxnSpPr>
        <p:spPr>
          <a:xfrm flipH="1">
            <a:off x="7036660" y="2747071"/>
            <a:ext cx="2160050" cy="2836074"/>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A85692E-DBD5-4FD7-95CA-849C102632D2}"/>
              </a:ext>
              <a:ext uri="{C183D7F6-B498-43B3-948B-1728B52AA6E4}">
                <adec:decorative xmlns:adec="http://schemas.microsoft.com/office/drawing/2017/decorative" val="1"/>
              </a:ext>
            </a:extLst>
          </p:cNvPr>
          <p:cNvCxnSpPr>
            <a:cxnSpLocks/>
          </p:cNvCxnSpPr>
          <p:nvPr userDrawn="1"/>
        </p:nvCxnSpPr>
        <p:spPr>
          <a:xfrm rot="16200000">
            <a:off x="8665325" y="3617080"/>
            <a:ext cx="0" cy="109728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606422F5-A2F2-43D5-84EE-F875A28A728B}"/>
              </a:ext>
              <a:ext uri="{C183D7F6-B498-43B3-948B-1728B52AA6E4}">
                <adec:decorative xmlns:adec="http://schemas.microsoft.com/office/drawing/2017/decorative" val="1"/>
              </a:ext>
            </a:extLst>
          </p:cNvPr>
          <p:cNvGrpSpPr/>
          <p:nvPr userDrawn="1"/>
        </p:nvGrpSpPr>
        <p:grpSpPr>
          <a:xfrm>
            <a:off x="7034827" y="2754546"/>
            <a:ext cx="3254399" cy="2828600"/>
            <a:chOff x="4431264" y="2199060"/>
            <a:chExt cx="3363136" cy="2828600"/>
          </a:xfrm>
        </p:grpSpPr>
        <p:cxnSp>
          <p:nvCxnSpPr>
            <p:cNvPr id="39" name="Straight Connector 38">
              <a:extLst>
                <a:ext uri="{FF2B5EF4-FFF2-40B4-BE49-F238E27FC236}">
                  <a16:creationId xmlns:a16="http://schemas.microsoft.com/office/drawing/2014/main" id="{4BDD12EB-7EFD-4370-A7C6-9E57D6A7C6DF}"/>
                </a:ext>
              </a:extLst>
            </p:cNvPr>
            <p:cNvCxnSpPr>
              <a:cxnSpLocks/>
            </p:cNvCxnSpPr>
            <p:nvPr userDrawn="1"/>
          </p:nvCxnSpPr>
          <p:spPr>
            <a:xfrm rot="16200000">
              <a:off x="7227429" y="1632088"/>
              <a:ext cx="0" cy="1133943"/>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5D1AAC8-713E-418F-B7B4-27B58BDFD77C}"/>
                </a:ext>
              </a:extLst>
            </p:cNvPr>
            <p:cNvCxnSpPr>
              <a:cxnSpLocks/>
            </p:cNvCxnSpPr>
            <p:nvPr userDrawn="1"/>
          </p:nvCxnSpPr>
          <p:spPr>
            <a:xfrm rot="16200000">
              <a:off x="4950988" y="4507936"/>
              <a:ext cx="0" cy="1039447"/>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41" name="Picture Placeholder 8">
            <a:extLst>
              <a:ext uri="{FF2B5EF4-FFF2-40B4-BE49-F238E27FC236}">
                <a16:creationId xmlns:a16="http://schemas.microsoft.com/office/drawing/2014/main" id="{DEE070FD-95C9-4396-B429-69E1E14E3273}"/>
              </a:ext>
              <a:ext uri="{C183D7F6-B498-43B3-948B-1728B52AA6E4}">
                <adec:decorative xmlns:adec="http://schemas.microsoft.com/office/drawing/2017/decorative" val="1"/>
              </a:ext>
            </a:extLst>
          </p:cNvPr>
          <p:cNvSpPr>
            <a:spLocks noGrp="1"/>
          </p:cNvSpPr>
          <p:nvPr>
            <p:ph type="pic" sz="quarter" idx="22" hasCustomPrompt="1"/>
          </p:nvPr>
        </p:nvSpPr>
        <p:spPr>
          <a:xfrm>
            <a:off x="8555561" y="366329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2" name="Picture Placeholder 8">
            <a:extLst>
              <a:ext uri="{FF2B5EF4-FFF2-40B4-BE49-F238E27FC236}">
                <a16:creationId xmlns:a16="http://schemas.microsoft.com/office/drawing/2014/main" id="{5A9E7D40-35C3-4F7D-AAB6-D4168037C92B}"/>
              </a:ext>
              <a:ext uri="{C183D7F6-B498-43B3-948B-1728B52AA6E4}">
                <adec:decorative xmlns:adec="http://schemas.microsoft.com/office/drawing/2017/decorative" val="1"/>
              </a:ext>
            </a:extLst>
          </p:cNvPr>
          <p:cNvSpPr>
            <a:spLocks noGrp="1"/>
          </p:cNvSpPr>
          <p:nvPr>
            <p:ph type="pic" sz="quarter" idx="23" hasCustomPrompt="1"/>
          </p:nvPr>
        </p:nvSpPr>
        <p:spPr>
          <a:xfrm>
            <a:off x="7537747" y="5090164"/>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3" name="Picture Placeholder 8">
            <a:extLst>
              <a:ext uri="{FF2B5EF4-FFF2-40B4-BE49-F238E27FC236}">
                <a16:creationId xmlns:a16="http://schemas.microsoft.com/office/drawing/2014/main" id="{13CB6343-C37E-4656-A566-EA9A3A1BF01D}"/>
              </a:ext>
              <a:ext uri="{C183D7F6-B498-43B3-948B-1728B52AA6E4}">
                <adec:decorative xmlns:adec="http://schemas.microsoft.com/office/drawing/2017/decorative" val="1"/>
              </a:ext>
            </a:extLst>
          </p:cNvPr>
          <p:cNvSpPr>
            <a:spLocks noGrp="1"/>
          </p:cNvSpPr>
          <p:nvPr>
            <p:ph type="pic" sz="quarter" idx="24" hasCustomPrompt="1"/>
          </p:nvPr>
        </p:nvSpPr>
        <p:spPr>
          <a:xfrm>
            <a:off x="9587646" y="222378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4" name="Text Placeholder 7">
            <a:extLst>
              <a:ext uri="{FF2B5EF4-FFF2-40B4-BE49-F238E27FC236}">
                <a16:creationId xmlns:a16="http://schemas.microsoft.com/office/drawing/2014/main" id="{847B0A6E-95FE-4876-8783-F2D69813E0D6}"/>
              </a:ext>
            </a:extLst>
          </p:cNvPr>
          <p:cNvSpPr>
            <a:spLocks noGrp="1"/>
          </p:cNvSpPr>
          <p:nvPr>
            <p:ph type="body" sz="quarter" idx="25" hasCustomPrompt="1"/>
          </p:nvPr>
        </p:nvSpPr>
        <p:spPr>
          <a:xfrm>
            <a:off x="7595850" y="264360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5" name="Text Placeholder 7">
            <a:extLst>
              <a:ext uri="{FF2B5EF4-FFF2-40B4-BE49-F238E27FC236}">
                <a16:creationId xmlns:a16="http://schemas.microsoft.com/office/drawing/2014/main" id="{4E9CD2A8-E96D-45CF-B252-F6F8267FF344}"/>
              </a:ext>
            </a:extLst>
          </p:cNvPr>
          <p:cNvSpPr>
            <a:spLocks noGrp="1"/>
          </p:cNvSpPr>
          <p:nvPr>
            <p:ph type="body" sz="quarter" idx="26" hasCustomPrompt="1"/>
          </p:nvPr>
        </p:nvSpPr>
        <p:spPr>
          <a:xfrm>
            <a:off x="6557415" y="408311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6" name="Text Placeholder 7">
            <a:extLst>
              <a:ext uri="{FF2B5EF4-FFF2-40B4-BE49-F238E27FC236}">
                <a16:creationId xmlns:a16="http://schemas.microsoft.com/office/drawing/2014/main" id="{1AE8BBFE-01C4-4028-9B89-8D3A005A4B89}"/>
              </a:ext>
            </a:extLst>
          </p:cNvPr>
          <p:cNvSpPr>
            <a:spLocks noGrp="1"/>
          </p:cNvSpPr>
          <p:nvPr>
            <p:ph type="body" sz="quarter" idx="27" hasCustomPrompt="1"/>
          </p:nvPr>
        </p:nvSpPr>
        <p:spPr>
          <a:xfrm>
            <a:off x="5564282" y="5509983"/>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7" name="Text Placeholder 7">
            <a:extLst>
              <a:ext uri="{FF2B5EF4-FFF2-40B4-BE49-F238E27FC236}">
                <a16:creationId xmlns:a16="http://schemas.microsoft.com/office/drawing/2014/main" id="{49C15349-435A-457E-9835-D4345AD3ED9F}"/>
              </a:ext>
            </a:extLst>
          </p:cNvPr>
          <p:cNvSpPr>
            <a:spLocks noGrp="1"/>
          </p:cNvSpPr>
          <p:nvPr>
            <p:ph type="body" sz="quarter" idx="28" hasCustomPrompt="1"/>
          </p:nvPr>
        </p:nvSpPr>
        <p:spPr>
          <a:xfrm>
            <a:off x="10727786" y="264360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8" name="Text Placeholder 7">
            <a:extLst>
              <a:ext uri="{FF2B5EF4-FFF2-40B4-BE49-F238E27FC236}">
                <a16:creationId xmlns:a16="http://schemas.microsoft.com/office/drawing/2014/main" id="{06DC437D-C5F6-49FA-8BF0-932297827EA8}"/>
              </a:ext>
            </a:extLst>
          </p:cNvPr>
          <p:cNvSpPr>
            <a:spLocks noGrp="1"/>
          </p:cNvSpPr>
          <p:nvPr>
            <p:ph type="body" sz="quarter" idx="29" hasCustomPrompt="1"/>
          </p:nvPr>
        </p:nvSpPr>
        <p:spPr>
          <a:xfrm>
            <a:off x="9689351" y="4083115"/>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
        <p:nvSpPr>
          <p:cNvPr id="49" name="Text Placeholder 7">
            <a:extLst>
              <a:ext uri="{FF2B5EF4-FFF2-40B4-BE49-F238E27FC236}">
                <a16:creationId xmlns:a16="http://schemas.microsoft.com/office/drawing/2014/main" id="{9DB16E7F-EE86-4AF9-871B-5614FE2D4428}"/>
              </a:ext>
            </a:extLst>
          </p:cNvPr>
          <p:cNvSpPr>
            <a:spLocks noGrp="1"/>
          </p:cNvSpPr>
          <p:nvPr>
            <p:ph type="body" sz="quarter" idx="30" hasCustomPrompt="1"/>
          </p:nvPr>
        </p:nvSpPr>
        <p:spPr>
          <a:xfrm>
            <a:off x="8696218" y="5509983"/>
            <a:ext cx="1311814" cy="166199"/>
          </a:xfrm>
          <a:noFill/>
        </p:spPr>
        <p:txBody>
          <a:bodyPr wrap="square" lIns="0" tIns="0" rIns="0" bIns="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a:r>
              <a:rPr lang="en-US" noProof="0"/>
              <a:t>Name</a:t>
            </a:r>
          </a:p>
        </p:txBody>
      </p:sp>
    </p:spTree>
    <p:extLst>
      <p:ext uri="{BB962C8B-B14F-4D97-AF65-F5344CB8AC3E}">
        <p14:creationId xmlns:p14="http://schemas.microsoft.com/office/powerpoint/2010/main" val="362221313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_Org Char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8">
            <a:extLst>
              <a:ext uri="{FF2B5EF4-FFF2-40B4-BE49-F238E27FC236}">
                <a16:creationId xmlns:a16="http://schemas.microsoft.com/office/drawing/2014/main" id="{48934421-B8F7-41B6-9EC4-5E3C497424A8}"/>
              </a:ext>
              <a:ext uri="{C183D7F6-B498-43B3-948B-1728B52AA6E4}">
                <adec:decorative xmlns:adec="http://schemas.microsoft.com/office/drawing/2017/decorative" val="1"/>
              </a:ext>
            </a:extLst>
          </p:cNvPr>
          <p:cNvSpPr>
            <a:spLocks noGrp="1"/>
          </p:cNvSpPr>
          <p:nvPr>
            <p:ph type="pic" sz="quarter" idx="17" hasCustomPrompt="1"/>
          </p:nvPr>
        </p:nvSpPr>
        <p:spPr>
          <a:xfrm>
            <a:off x="3960064" y="1981200"/>
            <a:ext cx="1523993" cy="1523994"/>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0" name="Text Placeholder 7">
            <a:extLst>
              <a:ext uri="{FF2B5EF4-FFF2-40B4-BE49-F238E27FC236}">
                <a16:creationId xmlns:a16="http://schemas.microsoft.com/office/drawing/2014/main" id="{4BACF049-4E3E-418D-9DB0-9D63BDDD25AE}"/>
              </a:ext>
            </a:extLst>
          </p:cNvPr>
          <p:cNvSpPr>
            <a:spLocks noGrp="1"/>
          </p:cNvSpPr>
          <p:nvPr>
            <p:ph type="body" sz="quarter" idx="16" hasCustomPrompt="1"/>
          </p:nvPr>
        </p:nvSpPr>
        <p:spPr>
          <a:xfrm>
            <a:off x="5788864" y="2618469"/>
            <a:ext cx="3108959" cy="424732"/>
          </a:xfrm>
          <a:noFill/>
        </p:spPr>
        <p:txBody>
          <a:bodyPr wrap="square" lIns="91440" rIns="91440" anchor="ctr">
            <a:noAutofit/>
          </a:bodyPr>
          <a:lstStyle>
            <a:lvl1pPr marL="0" indent="0" algn="l">
              <a:spcBef>
                <a:spcPts val="0"/>
              </a:spcBef>
              <a:spcAft>
                <a:spcPts val="0"/>
              </a:spcAft>
              <a:buNone/>
              <a:defRPr sz="1600" b="1">
                <a:solidFill>
                  <a:schemeClr val="tx2"/>
                </a:solidFill>
                <a:latin typeface="+mj-lt"/>
              </a:defRPr>
            </a:lvl1pPr>
          </a:lstStyle>
          <a:p>
            <a:pPr lvl="0"/>
            <a:r>
              <a:rPr lang="en-US" noProof="0"/>
              <a:t>ADD TEXT </a:t>
            </a:r>
          </a:p>
        </p:txBody>
      </p:sp>
      <p:sp>
        <p:nvSpPr>
          <p:cNvPr id="12" name="Text Placeholder 7">
            <a:extLst>
              <a:ext uri="{FF2B5EF4-FFF2-40B4-BE49-F238E27FC236}">
                <a16:creationId xmlns:a16="http://schemas.microsoft.com/office/drawing/2014/main" id="{EFE2AF5B-D21D-4FE5-932F-F2989F6E0116}"/>
              </a:ext>
            </a:extLst>
          </p:cNvPr>
          <p:cNvSpPr>
            <a:spLocks noGrp="1"/>
          </p:cNvSpPr>
          <p:nvPr>
            <p:ph type="body" sz="quarter" idx="18" hasCustomPrompt="1"/>
          </p:nvPr>
        </p:nvSpPr>
        <p:spPr>
          <a:xfrm>
            <a:off x="5788864" y="2999470"/>
            <a:ext cx="3108959" cy="323629"/>
          </a:xfrm>
          <a:noFill/>
        </p:spPr>
        <p:txBody>
          <a:bodyPr wrap="square" lIns="91440" rIns="91440" anchor="t">
            <a:noAutofit/>
          </a:bodyPr>
          <a:lstStyle>
            <a:lvl1pPr marL="0" indent="0" algn="l">
              <a:spcBef>
                <a:spcPts val="0"/>
              </a:spcBef>
              <a:spcAft>
                <a:spcPts val="0"/>
              </a:spcAft>
              <a:buNone/>
              <a:defRPr sz="1200" b="0">
                <a:solidFill>
                  <a:schemeClr val="tx2"/>
                </a:solidFill>
                <a:latin typeface="+mn-lt"/>
              </a:defRPr>
            </a:lvl1pPr>
          </a:lstStyle>
          <a:p>
            <a:pPr lvl="0"/>
            <a:r>
              <a:rPr lang="en-US" noProof="0"/>
              <a:t>Description</a:t>
            </a:r>
          </a:p>
        </p:txBody>
      </p:sp>
      <p:cxnSp>
        <p:nvCxnSpPr>
          <p:cNvPr id="14" name="Straight Connector 13">
            <a:extLst>
              <a:ext uri="{FF2B5EF4-FFF2-40B4-BE49-F238E27FC236}">
                <a16:creationId xmlns:a16="http://schemas.microsoft.com/office/drawing/2014/main" id="{266B4E82-4E92-438C-9DBD-FDAC98DBA804}"/>
              </a:ext>
              <a:ext uri="{C183D7F6-B498-43B3-948B-1728B52AA6E4}">
                <adec:decorative xmlns:adec="http://schemas.microsoft.com/office/drawing/2017/decorative" val="1"/>
              </a:ext>
            </a:extLst>
          </p:cNvPr>
          <p:cNvCxnSpPr>
            <a:cxnSpLocks/>
          </p:cNvCxnSpPr>
          <p:nvPr userDrawn="1"/>
        </p:nvCxnSpPr>
        <p:spPr>
          <a:xfrm rot="16200000">
            <a:off x="6146423" y="665228"/>
            <a:ext cx="0" cy="740664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Picture Placeholder 8">
            <a:extLst>
              <a:ext uri="{FF2B5EF4-FFF2-40B4-BE49-F238E27FC236}">
                <a16:creationId xmlns:a16="http://schemas.microsoft.com/office/drawing/2014/main" id="{5C2A05E4-0266-470B-94B6-0EA500EFD52F}"/>
              </a:ext>
              <a:ext uri="{C183D7F6-B498-43B3-948B-1728B52AA6E4}">
                <adec:decorative xmlns:adec="http://schemas.microsoft.com/office/drawing/2017/decorative" val="1"/>
              </a:ext>
            </a:extLst>
          </p:cNvPr>
          <p:cNvSpPr>
            <a:spLocks noGrp="1"/>
          </p:cNvSpPr>
          <p:nvPr>
            <p:ph type="pic" sz="quarter" idx="21" hasCustomPrompt="1"/>
          </p:nvPr>
        </p:nvSpPr>
        <p:spPr>
          <a:xfrm>
            <a:off x="181122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17" name="Text Placeholder 7">
            <a:extLst>
              <a:ext uri="{FF2B5EF4-FFF2-40B4-BE49-F238E27FC236}">
                <a16:creationId xmlns:a16="http://schemas.microsoft.com/office/drawing/2014/main" id="{8B705CE2-63BB-44EF-9494-D7197888F260}"/>
              </a:ext>
            </a:extLst>
          </p:cNvPr>
          <p:cNvSpPr>
            <a:spLocks noGrp="1"/>
          </p:cNvSpPr>
          <p:nvPr>
            <p:ph type="body" sz="quarter" idx="25" hasCustomPrompt="1"/>
          </p:nvPr>
        </p:nvSpPr>
        <p:spPr>
          <a:xfrm>
            <a:off x="152049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18" name="Text Placeholder 7">
            <a:extLst>
              <a:ext uri="{FF2B5EF4-FFF2-40B4-BE49-F238E27FC236}">
                <a16:creationId xmlns:a16="http://schemas.microsoft.com/office/drawing/2014/main" id="{91C9BD3E-CCA7-4ADF-83CB-175C316AEA84}"/>
              </a:ext>
            </a:extLst>
          </p:cNvPr>
          <p:cNvSpPr>
            <a:spLocks noGrp="1"/>
          </p:cNvSpPr>
          <p:nvPr>
            <p:ph type="body" sz="quarter" idx="26" hasCustomPrompt="1"/>
          </p:nvPr>
        </p:nvSpPr>
        <p:spPr>
          <a:xfrm>
            <a:off x="152049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19" name="Picture Placeholder 8">
            <a:extLst>
              <a:ext uri="{FF2B5EF4-FFF2-40B4-BE49-F238E27FC236}">
                <a16:creationId xmlns:a16="http://schemas.microsoft.com/office/drawing/2014/main" id="{DC756ECA-27F0-4309-A411-2021931A3A4F}"/>
              </a:ext>
              <a:ext uri="{C183D7F6-B498-43B3-948B-1728B52AA6E4}">
                <adec:decorative xmlns:adec="http://schemas.microsoft.com/office/drawing/2017/decorative" val="1"/>
              </a:ext>
            </a:extLst>
          </p:cNvPr>
          <p:cNvSpPr>
            <a:spLocks noGrp="1"/>
          </p:cNvSpPr>
          <p:nvPr>
            <p:ph type="pic" sz="quarter" idx="27" hasCustomPrompt="1"/>
          </p:nvPr>
        </p:nvSpPr>
        <p:spPr>
          <a:xfrm>
            <a:off x="364002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0" name="Text Placeholder 7">
            <a:extLst>
              <a:ext uri="{FF2B5EF4-FFF2-40B4-BE49-F238E27FC236}">
                <a16:creationId xmlns:a16="http://schemas.microsoft.com/office/drawing/2014/main" id="{BCC1B1EE-9270-494A-B26E-3E810517012E}"/>
              </a:ext>
            </a:extLst>
          </p:cNvPr>
          <p:cNvSpPr>
            <a:spLocks noGrp="1"/>
          </p:cNvSpPr>
          <p:nvPr>
            <p:ph type="body" sz="quarter" idx="28" hasCustomPrompt="1"/>
          </p:nvPr>
        </p:nvSpPr>
        <p:spPr>
          <a:xfrm>
            <a:off x="334929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1" name="Text Placeholder 7">
            <a:extLst>
              <a:ext uri="{FF2B5EF4-FFF2-40B4-BE49-F238E27FC236}">
                <a16:creationId xmlns:a16="http://schemas.microsoft.com/office/drawing/2014/main" id="{621D9997-09EF-468A-A3A6-7C2705CF1757}"/>
              </a:ext>
            </a:extLst>
          </p:cNvPr>
          <p:cNvSpPr>
            <a:spLocks noGrp="1"/>
          </p:cNvSpPr>
          <p:nvPr>
            <p:ph type="body" sz="quarter" idx="29" hasCustomPrompt="1"/>
          </p:nvPr>
        </p:nvSpPr>
        <p:spPr>
          <a:xfrm>
            <a:off x="334929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2" name="Picture Placeholder 8">
            <a:extLst>
              <a:ext uri="{FF2B5EF4-FFF2-40B4-BE49-F238E27FC236}">
                <a16:creationId xmlns:a16="http://schemas.microsoft.com/office/drawing/2014/main" id="{CC2A50A3-3A8F-469D-B16E-A06FD4C2A978}"/>
              </a:ext>
              <a:ext uri="{C183D7F6-B498-43B3-948B-1728B52AA6E4}">
                <adec:decorative xmlns:adec="http://schemas.microsoft.com/office/drawing/2017/decorative" val="1"/>
              </a:ext>
            </a:extLst>
          </p:cNvPr>
          <p:cNvSpPr>
            <a:spLocks noGrp="1"/>
          </p:cNvSpPr>
          <p:nvPr>
            <p:ph type="pic" sz="quarter" idx="30" hasCustomPrompt="1"/>
          </p:nvPr>
        </p:nvSpPr>
        <p:spPr>
          <a:xfrm>
            <a:off x="544977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3" name="Text Placeholder 7">
            <a:extLst>
              <a:ext uri="{FF2B5EF4-FFF2-40B4-BE49-F238E27FC236}">
                <a16:creationId xmlns:a16="http://schemas.microsoft.com/office/drawing/2014/main" id="{065EDDEE-214F-4148-8B8C-0BA5AEF7658A}"/>
              </a:ext>
            </a:extLst>
          </p:cNvPr>
          <p:cNvSpPr>
            <a:spLocks noGrp="1"/>
          </p:cNvSpPr>
          <p:nvPr>
            <p:ph type="body" sz="quarter" idx="31" hasCustomPrompt="1"/>
          </p:nvPr>
        </p:nvSpPr>
        <p:spPr>
          <a:xfrm>
            <a:off x="515904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4" name="Text Placeholder 7">
            <a:extLst>
              <a:ext uri="{FF2B5EF4-FFF2-40B4-BE49-F238E27FC236}">
                <a16:creationId xmlns:a16="http://schemas.microsoft.com/office/drawing/2014/main" id="{520C0E2F-F27A-44AC-BB9A-74F62BEC5752}"/>
              </a:ext>
            </a:extLst>
          </p:cNvPr>
          <p:cNvSpPr>
            <a:spLocks noGrp="1"/>
          </p:cNvSpPr>
          <p:nvPr>
            <p:ph type="body" sz="quarter" idx="32" hasCustomPrompt="1"/>
          </p:nvPr>
        </p:nvSpPr>
        <p:spPr>
          <a:xfrm>
            <a:off x="515904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5" name="Picture Placeholder 8">
            <a:extLst>
              <a:ext uri="{FF2B5EF4-FFF2-40B4-BE49-F238E27FC236}">
                <a16:creationId xmlns:a16="http://schemas.microsoft.com/office/drawing/2014/main" id="{ADC5446D-3469-43DA-ACE3-2AEC5B90384E}"/>
              </a:ext>
              <a:ext uri="{C183D7F6-B498-43B3-948B-1728B52AA6E4}">
                <adec:decorative xmlns:adec="http://schemas.microsoft.com/office/drawing/2017/decorative" val="1"/>
              </a:ext>
            </a:extLst>
          </p:cNvPr>
          <p:cNvSpPr>
            <a:spLocks noGrp="1"/>
          </p:cNvSpPr>
          <p:nvPr>
            <p:ph type="pic" sz="quarter" idx="33" hasCustomPrompt="1"/>
          </p:nvPr>
        </p:nvSpPr>
        <p:spPr>
          <a:xfrm>
            <a:off x="725952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6" name="Text Placeholder 7">
            <a:extLst>
              <a:ext uri="{FF2B5EF4-FFF2-40B4-BE49-F238E27FC236}">
                <a16:creationId xmlns:a16="http://schemas.microsoft.com/office/drawing/2014/main" id="{4BF91944-817D-4080-9FC7-1C01D3C52F74}"/>
              </a:ext>
            </a:extLst>
          </p:cNvPr>
          <p:cNvSpPr>
            <a:spLocks noGrp="1"/>
          </p:cNvSpPr>
          <p:nvPr>
            <p:ph type="body" sz="quarter" idx="34" hasCustomPrompt="1"/>
          </p:nvPr>
        </p:nvSpPr>
        <p:spPr>
          <a:xfrm>
            <a:off x="6968794"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7" name="Text Placeholder 7">
            <a:extLst>
              <a:ext uri="{FF2B5EF4-FFF2-40B4-BE49-F238E27FC236}">
                <a16:creationId xmlns:a16="http://schemas.microsoft.com/office/drawing/2014/main" id="{B6FC5678-B04A-4631-9DFF-776737E9C8AC}"/>
              </a:ext>
            </a:extLst>
          </p:cNvPr>
          <p:cNvSpPr>
            <a:spLocks noGrp="1"/>
          </p:cNvSpPr>
          <p:nvPr>
            <p:ph type="body" sz="quarter" idx="35" hasCustomPrompt="1"/>
          </p:nvPr>
        </p:nvSpPr>
        <p:spPr>
          <a:xfrm>
            <a:off x="6968794"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8" name="Picture Placeholder 8">
            <a:extLst>
              <a:ext uri="{FF2B5EF4-FFF2-40B4-BE49-F238E27FC236}">
                <a16:creationId xmlns:a16="http://schemas.microsoft.com/office/drawing/2014/main" id="{BF024C2A-A070-4BF1-BA78-8FDD47DED455}"/>
              </a:ext>
              <a:ext uri="{C183D7F6-B498-43B3-948B-1728B52AA6E4}">
                <adec:decorative xmlns:adec="http://schemas.microsoft.com/office/drawing/2017/decorative" val="1"/>
              </a:ext>
            </a:extLst>
          </p:cNvPr>
          <p:cNvSpPr>
            <a:spLocks noGrp="1"/>
          </p:cNvSpPr>
          <p:nvPr>
            <p:ph type="pic" sz="quarter" idx="36" hasCustomPrompt="1"/>
          </p:nvPr>
        </p:nvSpPr>
        <p:spPr>
          <a:xfrm>
            <a:off x="9066634"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9" name="Text Placeholder 7">
            <a:extLst>
              <a:ext uri="{FF2B5EF4-FFF2-40B4-BE49-F238E27FC236}">
                <a16:creationId xmlns:a16="http://schemas.microsoft.com/office/drawing/2014/main" id="{72D75690-3F0F-4257-84B4-90CB4E6BB7EA}"/>
              </a:ext>
            </a:extLst>
          </p:cNvPr>
          <p:cNvSpPr>
            <a:spLocks noGrp="1"/>
          </p:cNvSpPr>
          <p:nvPr>
            <p:ph type="body" sz="quarter" idx="37" hasCustomPrompt="1"/>
          </p:nvPr>
        </p:nvSpPr>
        <p:spPr>
          <a:xfrm>
            <a:off x="8775905"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30" name="Text Placeholder 7">
            <a:extLst>
              <a:ext uri="{FF2B5EF4-FFF2-40B4-BE49-F238E27FC236}">
                <a16:creationId xmlns:a16="http://schemas.microsoft.com/office/drawing/2014/main" id="{FC3E89DF-7D8F-458A-910F-B06B607998AF}"/>
              </a:ext>
            </a:extLst>
          </p:cNvPr>
          <p:cNvSpPr>
            <a:spLocks noGrp="1"/>
          </p:cNvSpPr>
          <p:nvPr>
            <p:ph type="body" sz="quarter" idx="38" hasCustomPrompt="1"/>
          </p:nvPr>
        </p:nvSpPr>
        <p:spPr>
          <a:xfrm>
            <a:off x="8775905"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Tree>
    <p:extLst>
      <p:ext uri="{BB962C8B-B14F-4D97-AF65-F5344CB8AC3E}">
        <p14:creationId xmlns:p14="http://schemas.microsoft.com/office/powerpoint/2010/main" val="37260953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_Org Chart 6">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8">
            <a:extLst>
              <a:ext uri="{FF2B5EF4-FFF2-40B4-BE49-F238E27FC236}">
                <a16:creationId xmlns:a16="http://schemas.microsoft.com/office/drawing/2014/main" id="{48934421-B8F7-41B6-9EC4-5E3C497424A8}"/>
              </a:ext>
              <a:ext uri="{C183D7F6-B498-43B3-948B-1728B52AA6E4}">
                <adec:decorative xmlns:adec="http://schemas.microsoft.com/office/drawing/2017/decorative" val="1"/>
              </a:ext>
            </a:extLst>
          </p:cNvPr>
          <p:cNvSpPr>
            <a:spLocks noGrp="1"/>
          </p:cNvSpPr>
          <p:nvPr>
            <p:ph type="pic" sz="quarter" idx="17" hasCustomPrompt="1"/>
          </p:nvPr>
        </p:nvSpPr>
        <p:spPr>
          <a:xfrm>
            <a:off x="3596641" y="1981200"/>
            <a:ext cx="1523993" cy="1523994"/>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0" name="Text Placeholder 7">
            <a:extLst>
              <a:ext uri="{FF2B5EF4-FFF2-40B4-BE49-F238E27FC236}">
                <a16:creationId xmlns:a16="http://schemas.microsoft.com/office/drawing/2014/main" id="{4BACF049-4E3E-418D-9DB0-9D63BDDD25AE}"/>
              </a:ext>
            </a:extLst>
          </p:cNvPr>
          <p:cNvSpPr>
            <a:spLocks noGrp="1"/>
          </p:cNvSpPr>
          <p:nvPr>
            <p:ph type="body" sz="quarter" idx="16" hasCustomPrompt="1"/>
          </p:nvPr>
        </p:nvSpPr>
        <p:spPr>
          <a:xfrm>
            <a:off x="5425441" y="2618469"/>
            <a:ext cx="3108959" cy="424732"/>
          </a:xfrm>
          <a:noFill/>
        </p:spPr>
        <p:txBody>
          <a:bodyPr wrap="square" lIns="91440" rIns="91440" anchor="ctr">
            <a:noAutofit/>
          </a:bodyPr>
          <a:lstStyle>
            <a:lvl1pPr marL="0" indent="0" algn="l">
              <a:spcBef>
                <a:spcPts val="0"/>
              </a:spcBef>
              <a:spcAft>
                <a:spcPts val="0"/>
              </a:spcAft>
              <a:buNone/>
              <a:defRPr sz="1600" b="1">
                <a:solidFill>
                  <a:schemeClr val="tx2"/>
                </a:solidFill>
                <a:latin typeface="+mj-lt"/>
              </a:defRPr>
            </a:lvl1pPr>
          </a:lstStyle>
          <a:p>
            <a:pPr lvl="0"/>
            <a:r>
              <a:rPr lang="en-US" noProof="0"/>
              <a:t>ADD TEXT </a:t>
            </a:r>
          </a:p>
        </p:txBody>
      </p:sp>
      <p:sp>
        <p:nvSpPr>
          <p:cNvPr id="12" name="Text Placeholder 7">
            <a:extLst>
              <a:ext uri="{FF2B5EF4-FFF2-40B4-BE49-F238E27FC236}">
                <a16:creationId xmlns:a16="http://schemas.microsoft.com/office/drawing/2014/main" id="{EFE2AF5B-D21D-4FE5-932F-F2989F6E0116}"/>
              </a:ext>
            </a:extLst>
          </p:cNvPr>
          <p:cNvSpPr>
            <a:spLocks noGrp="1"/>
          </p:cNvSpPr>
          <p:nvPr>
            <p:ph type="body" sz="quarter" idx="18" hasCustomPrompt="1"/>
          </p:nvPr>
        </p:nvSpPr>
        <p:spPr>
          <a:xfrm>
            <a:off x="5425441" y="2999470"/>
            <a:ext cx="3108959" cy="323629"/>
          </a:xfrm>
          <a:noFill/>
        </p:spPr>
        <p:txBody>
          <a:bodyPr wrap="square" lIns="91440" rIns="91440" anchor="t">
            <a:noAutofit/>
          </a:bodyPr>
          <a:lstStyle>
            <a:lvl1pPr marL="0" indent="0" algn="l">
              <a:spcBef>
                <a:spcPts val="0"/>
              </a:spcBef>
              <a:spcAft>
                <a:spcPts val="0"/>
              </a:spcAft>
              <a:buNone/>
              <a:defRPr sz="1200" b="0">
                <a:solidFill>
                  <a:schemeClr val="tx2"/>
                </a:solidFill>
                <a:latin typeface="+mn-lt"/>
              </a:defRPr>
            </a:lvl1pPr>
          </a:lstStyle>
          <a:p>
            <a:pPr lvl="0"/>
            <a:r>
              <a:rPr lang="en-US" noProof="0"/>
              <a:t>Description</a:t>
            </a:r>
          </a:p>
        </p:txBody>
      </p:sp>
      <p:cxnSp>
        <p:nvCxnSpPr>
          <p:cNvPr id="14" name="Straight Connector 13">
            <a:extLst>
              <a:ext uri="{FF2B5EF4-FFF2-40B4-BE49-F238E27FC236}">
                <a16:creationId xmlns:a16="http://schemas.microsoft.com/office/drawing/2014/main" id="{266B4E82-4E92-438C-9DBD-FDAC98DBA804}"/>
              </a:ext>
              <a:ext uri="{C183D7F6-B498-43B3-948B-1728B52AA6E4}">
                <adec:decorative xmlns:adec="http://schemas.microsoft.com/office/drawing/2017/decorative" val="1"/>
              </a:ext>
            </a:extLst>
          </p:cNvPr>
          <p:cNvCxnSpPr>
            <a:cxnSpLocks/>
          </p:cNvCxnSpPr>
          <p:nvPr userDrawn="1"/>
        </p:nvCxnSpPr>
        <p:spPr>
          <a:xfrm rot="16200000">
            <a:off x="6165169" y="-112012"/>
            <a:ext cx="0" cy="896112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Picture Placeholder 8">
            <a:extLst>
              <a:ext uri="{FF2B5EF4-FFF2-40B4-BE49-F238E27FC236}">
                <a16:creationId xmlns:a16="http://schemas.microsoft.com/office/drawing/2014/main" id="{5C2A05E4-0266-470B-94B6-0EA500EFD52F}"/>
              </a:ext>
              <a:ext uri="{C183D7F6-B498-43B3-948B-1728B52AA6E4}">
                <adec:decorative xmlns:adec="http://schemas.microsoft.com/office/drawing/2017/decorative" val="1"/>
              </a:ext>
            </a:extLst>
          </p:cNvPr>
          <p:cNvSpPr>
            <a:spLocks noGrp="1"/>
          </p:cNvSpPr>
          <p:nvPr>
            <p:ph type="pic" sz="quarter" idx="21" hasCustomPrompt="1"/>
          </p:nvPr>
        </p:nvSpPr>
        <p:spPr>
          <a:xfrm>
            <a:off x="105272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17" name="Text Placeholder 7">
            <a:extLst>
              <a:ext uri="{FF2B5EF4-FFF2-40B4-BE49-F238E27FC236}">
                <a16:creationId xmlns:a16="http://schemas.microsoft.com/office/drawing/2014/main" id="{8B705CE2-63BB-44EF-9494-D7197888F260}"/>
              </a:ext>
            </a:extLst>
          </p:cNvPr>
          <p:cNvSpPr>
            <a:spLocks noGrp="1"/>
          </p:cNvSpPr>
          <p:nvPr>
            <p:ph type="body" sz="quarter" idx="25" hasCustomPrompt="1"/>
          </p:nvPr>
        </p:nvSpPr>
        <p:spPr>
          <a:xfrm>
            <a:off x="76200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18" name="Text Placeholder 7">
            <a:extLst>
              <a:ext uri="{FF2B5EF4-FFF2-40B4-BE49-F238E27FC236}">
                <a16:creationId xmlns:a16="http://schemas.microsoft.com/office/drawing/2014/main" id="{91C9BD3E-CCA7-4ADF-83CB-175C316AEA84}"/>
              </a:ext>
            </a:extLst>
          </p:cNvPr>
          <p:cNvSpPr>
            <a:spLocks noGrp="1"/>
          </p:cNvSpPr>
          <p:nvPr>
            <p:ph type="body" sz="quarter" idx="26" hasCustomPrompt="1"/>
          </p:nvPr>
        </p:nvSpPr>
        <p:spPr>
          <a:xfrm>
            <a:off x="76200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19" name="Picture Placeholder 8">
            <a:extLst>
              <a:ext uri="{FF2B5EF4-FFF2-40B4-BE49-F238E27FC236}">
                <a16:creationId xmlns:a16="http://schemas.microsoft.com/office/drawing/2014/main" id="{DC756ECA-27F0-4309-A411-2021931A3A4F}"/>
              </a:ext>
              <a:ext uri="{C183D7F6-B498-43B3-948B-1728B52AA6E4}">
                <adec:decorative xmlns:adec="http://schemas.microsoft.com/office/drawing/2017/decorative" val="1"/>
              </a:ext>
            </a:extLst>
          </p:cNvPr>
          <p:cNvSpPr>
            <a:spLocks noGrp="1"/>
          </p:cNvSpPr>
          <p:nvPr>
            <p:ph type="pic" sz="quarter" idx="27" hasCustomPrompt="1"/>
          </p:nvPr>
        </p:nvSpPr>
        <p:spPr>
          <a:xfrm>
            <a:off x="288152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0" name="Text Placeholder 7">
            <a:extLst>
              <a:ext uri="{FF2B5EF4-FFF2-40B4-BE49-F238E27FC236}">
                <a16:creationId xmlns:a16="http://schemas.microsoft.com/office/drawing/2014/main" id="{BCC1B1EE-9270-494A-B26E-3E810517012E}"/>
              </a:ext>
            </a:extLst>
          </p:cNvPr>
          <p:cNvSpPr>
            <a:spLocks noGrp="1"/>
          </p:cNvSpPr>
          <p:nvPr>
            <p:ph type="body" sz="quarter" idx="28" hasCustomPrompt="1"/>
          </p:nvPr>
        </p:nvSpPr>
        <p:spPr>
          <a:xfrm>
            <a:off x="259080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1" name="Text Placeholder 7">
            <a:extLst>
              <a:ext uri="{FF2B5EF4-FFF2-40B4-BE49-F238E27FC236}">
                <a16:creationId xmlns:a16="http://schemas.microsoft.com/office/drawing/2014/main" id="{621D9997-09EF-468A-A3A6-7C2705CF1757}"/>
              </a:ext>
            </a:extLst>
          </p:cNvPr>
          <p:cNvSpPr>
            <a:spLocks noGrp="1"/>
          </p:cNvSpPr>
          <p:nvPr>
            <p:ph type="body" sz="quarter" idx="29" hasCustomPrompt="1"/>
          </p:nvPr>
        </p:nvSpPr>
        <p:spPr>
          <a:xfrm>
            <a:off x="259080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2" name="Picture Placeholder 8">
            <a:extLst>
              <a:ext uri="{FF2B5EF4-FFF2-40B4-BE49-F238E27FC236}">
                <a16:creationId xmlns:a16="http://schemas.microsoft.com/office/drawing/2014/main" id="{CC2A50A3-3A8F-469D-B16E-A06FD4C2A978}"/>
              </a:ext>
              <a:ext uri="{C183D7F6-B498-43B3-948B-1728B52AA6E4}">
                <adec:decorative xmlns:adec="http://schemas.microsoft.com/office/drawing/2017/decorative" val="1"/>
              </a:ext>
            </a:extLst>
          </p:cNvPr>
          <p:cNvSpPr>
            <a:spLocks noGrp="1"/>
          </p:cNvSpPr>
          <p:nvPr>
            <p:ph type="pic" sz="quarter" idx="30" hasCustomPrompt="1"/>
          </p:nvPr>
        </p:nvSpPr>
        <p:spPr>
          <a:xfrm>
            <a:off x="469127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3" name="Text Placeholder 7">
            <a:extLst>
              <a:ext uri="{FF2B5EF4-FFF2-40B4-BE49-F238E27FC236}">
                <a16:creationId xmlns:a16="http://schemas.microsoft.com/office/drawing/2014/main" id="{065EDDEE-214F-4148-8B8C-0BA5AEF7658A}"/>
              </a:ext>
            </a:extLst>
          </p:cNvPr>
          <p:cNvSpPr>
            <a:spLocks noGrp="1"/>
          </p:cNvSpPr>
          <p:nvPr>
            <p:ph type="body" sz="quarter" idx="31" hasCustomPrompt="1"/>
          </p:nvPr>
        </p:nvSpPr>
        <p:spPr>
          <a:xfrm>
            <a:off x="440055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4" name="Text Placeholder 7">
            <a:extLst>
              <a:ext uri="{FF2B5EF4-FFF2-40B4-BE49-F238E27FC236}">
                <a16:creationId xmlns:a16="http://schemas.microsoft.com/office/drawing/2014/main" id="{520C0E2F-F27A-44AC-BB9A-74F62BEC5752}"/>
              </a:ext>
            </a:extLst>
          </p:cNvPr>
          <p:cNvSpPr>
            <a:spLocks noGrp="1"/>
          </p:cNvSpPr>
          <p:nvPr>
            <p:ph type="body" sz="quarter" idx="32" hasCustomPrompt="1"/>
          </p:nvPr>
        </p:nvSpPr>
        <p:spPr>
          <a:xfrm>
            <a:off x="440055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5" name="Picture Placeholder 8">
            <a:extLst>
              <a:ext uri="{FF2B5EF4-FFF2-40B4-BE49-F238E27FC236}">
                <a16:creationId xmlns:a16="http://schemas.microsoft.com/office/drawing/2014/main" id="{ADC5446D-3469-43DA-ACE3-2AEC5B90384E}"/>
              </a:ext>
              <a:ext uri="{C183D7F6-B498-43B3-948B-1728B52AA6E4}">
                <adec:decorative xmlns:adec="http://schemas.microsoft.com/office/drawing/2017/decorative" val="1"/>
              </a:ext>
            </a:extLst>
          </p:cNvPr>
          <p:cNvSpPr>
            <a:spLocks noGrp="1"/>
          </p:cNvSpPr>
          <p:nvPr>
            <p:ph type="pic" sz="quarter" idx="33" hasCustomPrompt="1"/>
          </p:nvPr>
        </p:nvSpPr>
        <p:spPr>
          <a:xfrm>
            <a:off x="650102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6" name="Text Placeholder 7">
            <a:extLst>
              <a:ext uri="{FF2B5EF4-FFF2-40B4-BE49-F238E27FC236}">
                <a16:creationId xmlns:a16="http://schemas.microsoft.com/office/drawing/2014/main" id="{4BF91944-817D-4080-9FC7-1C01D3C52F74}"/>
              </a:ext>
            </a:extLst>
          </p:cNvPr>
          <p:cNvSpPr>
            <a:spLocks noGrp="1"/>
          </p:cNvSpPr>
          <p:nvPr>
            <p:ph type="body" sz="quarter" idx="34" hasCustomPrompt="1"/>
          </p:nvPr>
        </p:nvSpPr>
        <p:spPr>
          <a:xfrm>
            <a:off x="6210300"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27" name="Text Placeholder 7">
            <a:extLst>
              <a:ext uri="{FF2B5EF4-FFF2-40B4-BE49-F238E27FC236}">
                <a16:creationId xmlns:a16="http://schemas.microsoft.com/office/drawing/2014/main" id="{B6FC5678-B04A-4631-9DFF-776737E9C8AC}"/>
              </a:ext>
            </a:extLst>
          </p:cNvPr>
          <p:cNvSpPr>
            <a:spLocks noGrp="1"/>
          </p:cNvSpPr>
          <p:nvPr>
            <p:ph type="body" sz="quarter" idx="35" hasCustomPrompt="1"/>
          </p:nvPr>
        </p:nvSpPr>
        <p:spPr>
          <a:xfrm>
            <a:off x="6210300"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28" name="Picture Placeholder 8">
            <a:extLst>
              <a:ext uri="{FF2B5EF4-FFF2-40B4-BE49-F238E27FC236}">
                <a16:creationId xmlns:a16="http://schemas.microsoft.com/office/drawing/2014/main" id="{BF024C2A-A070-4BF1-BA78-8FDD47DED455}"/>
              </a:ext>
              <a:ext uri="{C183D7F6-B498-43B3-948B-1728B52AA6E4}">
                <adec:decorative xmlns:adec="http://schemas.microsoft.com/office/drawing/2017/decorative" val="1"/>
              </a:ext>
            </a:extLst>
          </p:cNvPr>
          <p:cNvSpPr>
            <a:spLocks noGrp="1"/>
          </p:cNvSpPr>
          <p:nvPr>
            <p:ph type="pic" sz="quarter" idx="36" hasCustomPrompt="1"/>
          </p:nvPr>
        </p:nvSpPr>
        <p:spPr>
          <a:xfrm>
            <a:off x="8308140"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9" name="Text Placeholder 7">
            <a:extLst>
              <a:ext uri="{FF2B5EF4-FFF2-40B4-BE49-F238E27FC236}">
                <a16:creationId xmlns:a16="http://schemas.microsoft.com/office/drawing/2014/main" id="{72D75690-3F0F-4257-84B4-90CB4E6BB7EA}"/>
              </a:ext>
            </a:extLst>
          </p:cNvPr>
          <p:cNvSpPr>
            <a:spLocks noGrp="1"/>
          </p:cNvSpPr>
          <p:nvPr>
            <p:ph type="body" sz="quarter" idx="37" hasCustomPrompt="1"/>
          </p:nvPr>
        </p:nvSpPr>
        <p:spPr>
          <a:xfrm>
            <a:off x="8017411"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30" name="Text Placeholder 7">
            <a:extLst>
              <a:ext uri="{FF2B5EF4-FFF2-40B4-BE49-F238E27FC236}">
                <a16:creationId xmlns:a16="http://schemas.microsoft.com/office/drawing/2014/main" id="{FC3E89DF-7D8F-458A-910F-B06B607998AF}"/>
              </a:ext>
            </a:extLst>
          </p:cNvPr>
          <p:cNvSpPr>
            <a:spLocks noGrp="1"/>
          </p:cNvSpPr>
          <p:nvPr>
            <p:ph type="body" sz="quarter" idx="38" hasCustomPrompt="1"/>
          </p:nvPr>
        </p:nvSpPr>
        <p:spPr>
          <a:xfrm>
            <a:off x="8017411"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
        <p:nvSpPr>
          <p:cNvPr id="31" name="Picture Placeholder 8">
            <a:extLst>
              <a:ext uri="{FF2B5EF4-FFF2-40B4-BE49-F238E27FC236}">
                <a16:creationId xmlns:a16="http://schemas.microsoft.com/office/drawing/2014/main" id="{49030BC1-7B5E-4BBD-AB44-8615DCFD46B7}"/>
              </a:ext>
              <a:ext uri="{C183D7F6-B498-43B3-948B-1728B52AA6E4}">
                <adec:decorative xmlns:adec="http://schemas.microsoft.com/office/drawing/2017/decorative" val="1"/>
              </a:ext>
            </a:extLst>
          </p:cNvPr>
          <p:cNvSpPr>
            <a:spLocks noGrp="1"/>
          </p:cNvSpPr>
          <p:nvPr>
            <p:ph type="pic" sz="quarter" idx="39" hasCustomPrompt="1"/>
          </p:nvPr>
        </p:nvSpPr>
        <p:spPr>
          <a:xfrm>
            <a:off x="10115251"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32" name="Text Placeholder 7">
            <a:extLst>
              <a:ext uri="{FF2B5EF4-FFF2-40B4-BE49-F238E27FC236}">
                <a16:creationId xmlns:a16="http://schemas.microsoft.com/office/drawing/2014/main" id="{10ED1CED-11B2-4927-93A4-CE47939F0AEC}"/>
              </a:ext>
            </a:extLst>
          </p:cNvPr>
          <p:cNvSpPr>
            <a:spLocks noGrp="1"/>
          </p:cNvSpPr>
          <p:nvPr>
            <p:ph type="body" sz="quarter" idx="40" hasCustomPrompt="1"/>
          </p:nvPr>
        </p:nvSpPr>
        <p:spPr>
          <a:xfrm>
            <a:off x="9824522" y="5114385"/>
            <a:ext cx="1587295" cy="166199"/>
          </a:xfrm>
          <a:noFill/>
        </p:spPr>
        <p:txBody>
          <a:bodyPr wrap="square" lIns="0" tIns="0" rIns="0" bIns="0" anchor="ctr">
            <a:noAutofit/>
          </a:bodyPr>
          <a:lstStyle>
            <a:lvl1pPr marL="0" indent="0" algn="ctr">
              <a:spcBef>
                <a:spcPts val="0"/>
              </a:spcBef>
              <a:spcAft>
                <a:spcPts val="0"/>
              </a:spcAft>
              <a:buNone/>
              <a:defRPr sz="1200" b="1">
                <a:solidFill>
                  <a:schemeClr val="accent1"/>
                </a:solidFill>
                <a:latin typeface="+mn-lt"/>
              </a:defRPr>
            </a:lvl1pPr>
          </a:lstStyle>
          <a:p>
            <a:pPr lvl="0"/>
            <a:r>
              <a:rPr lang="en-US" noProof="0"/>
              <a:t>NAME</a:t>
            </a:r>
          </a:p>
        </p:txBody>
      </p:sp>
      <p:sp>
        <p:nvSpPr>
          <p:cNvPr id="33" name="Text Placeholder 7">
            <a:extLst>
              <a:ext uri="{FF2B5EF4-FFF2-40B4-BE49-F238E27FC236}">
                <a16:creationId xmlns:a16="http://schemas.microsoft.com/office/drawing/2014/main" id="{39E2E141-317E-41F9-853F-B96493C8FB9B}"/>
              </a:ext>
            </a:extLst>
          </p:cNvPr>
          <p:cNvSpPr>
            <a:spLocks noGrp="1"/>
          </p:cNvSpPr>
          <p:nvPr>
            <p:ph type="body" sz="quarter" idx="41" hasCustomPrompt="1"/>
          </p:nvPr>
        </p:nvSpPr>
        <p:spPr>
          <a:xfrm>
            <a:off x="9824522" y="5346798"/>
            <a:ext cx="1587295" cy="166199"/>
          </a:xfrm>
          <a:noFill/>
        </p:spPr>
        <p:txBody>
          <a:bodyPr wrap="square" lIns="0" tIns="0" rIns="0" bIns="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a:r>
              <a:rPr lang="en-US" noProof="0"/>
              <a:t>Description</a:t>
            </a:r>
          </a:p>
        </p:txBody>
      </p:sp>
    </p:spTree>
    <p:extLst>
      <p:ext uri="{BB962C8B-B14F-4D97-AF65-F5344CB8AC3E}">
        <p14:creationId xmlns:p14="http://schemas.microsoft.com/office/powerpoint/2010/main" val="3782655552"/>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Title Slide_DeepYellow">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2EC3EF4-A2D5-4058-977A-74A37AC365BD}"/>
              </a:ext>
              <a:ext uri="{C183D7F6-B498-43B3-948B-1728B52AA6E4}">
                <adec:decorative xmlns:adec="http://schemas.microsoft.com/office/drawing/2017/decorative" val="1"/>
              </a:ext>
            </a:extLst>
          </p:cNvPr>
          <p:cNvSpPr>
            <a:spLocks noGrp="1"/>
          </p:cNvSpPr>
          <p:nvPr>
            <p:ph type="pic" sz="quarter" idx="11"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2525 h 6858000"/>
              <a:gd name="connsiteX3" fmla="*/ 8273508 w 12192000"/>
              <a:gd name="connsiteY3" fmla="*/ 685800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602525"/>
                </a:lnTo>
                <a:lnTo>
                  <a:pt x="8273508" y="6858000"/>
                </a:lnTo>
                <a:lnTo>
                  <a:pt x="0" y="6858000"/>
                </a:lnTo>
                <a:close/>
              </a:path>
            </a:pathLst>
          </a:custGeom>
          <a:solidFill>
            <a:schemeClr val="bg1"/>
          </a:solidFill>
          <a:effectLst>
            <a:outerShdw blurRad="165100" dist="38100" dir="2700000" algn="t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27" name="Text Placeholder 16">
            <a:extLst>
              <a:ext uri="{FF2B5EF4-FFF2-40B4-BE49-F238E27FC236}">
                <a16:creationId xmlns:a16="http://schemas.microsoft.com/office/drawing/2014/main" id="{4E7C74DD-4244-46B7-8336-30F7151DB21B}"/>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8074536" y="3124200"/>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4" name="Text Placeholder 23">
            <a:extLst>
              <a:ext uri="{FF2B5EF4-FFF2-40B4-BE49-F238E27FC236}">
                <a16:creationId xmlns:a16="http://schemas.microsoft.com/office/drawing/2014/main" id="{9DC663CF-0C67-4619-B40E-7832C4DA15FE}"/>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custGeom>
            <a:avLst/>
            <a:gdLst>
              <a:gd name="connsiteX0" fmla="*/ 0 w 7810500"/>
              <a:gd name="connsiteY0" fmla="*/ 0 h 5638800"/>
              <a:gd name="connsiteX1" fmla="*/ 7810500 w 7810500"/>
              <a:gd name="connsiteY1" fmla="*/ 0 h 5638800"/>
              <a:gd name="connsiteX2" fmla="*/ 7810500 w 7810500"/>
              <a:gd name="connsiteY2" fmla="*/ 3151512 h 5638800"/>
              <a:gd name="connsiteX3" fmla="*/ 6252438 w 7810500"/>
              <a:gd name="connsiteY3" fmla="*/ 5638800 h 5638800"/>
              <a:gd name="connsiteX4" fmla="*/ 0 w 7810500"/>
              <a:gd name="connsiteY4" fmla="*/ 5638800 h 563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00" h="5638800">
                <a:moveTo>
                  <a:pt x="0" y="0"/>
                </a:moveTo>
                <a:lnTo>
                  <a:pt x="7810500" y="0"/>
                </a:lnTo>
                <a:lnTo>
                  <a:pt x="7810500" y="3151512"/>
                </a:lnTo>
                <a:lnTo>
                  <a:pt x="6252438" y="5638800"/>
                </a:lnTo>
                <a:lnTo>
                  <a:pt x="0" y="5638800"/>
                </a:lnTo>
                <a:close/>
              </a:path>
            </a:pathLst>
          </a:custGeom>
          <a:solidFill>
            <a:schemeClr val="accent1"/>
          </a:solidFill>
          <a:effectLst>
            <a:outerShdw blurRad="50800" dist="38100" dir="2700000" algn="tl" rotWithShape="0">
              <a:prstClr val="black">
                <a:alpha val="40000"/>
              </a:prstClr>
            </a:outerShdw>
          </a:effectLst>
        </p:spPr>
        <p:txBody>
          <a:bodyPr wrap="square">
            <a:noAutofit/>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3163809" y="1905000"/>
            <a:ext cx="5864382" cy="2275238"/>
          </a:xfrm>
        </p:spPr>
        <p:txBody>
          <a:bodyPr anchor="t">
            <a:normAutofit/>
          </a:bodyPr>
          <a:lstStyle>
            <a:lvl1pPr algn="ctr">
              <a:defRPr lang="en-US" sz="5000" kern="1200" cap="all" spc="100" baseline="0" dirty="0">
                <a:solidFill>
                  <a:schemeClr val="bg1"/>
                </a:solidFill>
                <a:latin typeface="+mj-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4059707" y="4297679"/>
            <a:ext cx="4072586" cy="1463040"/>
          </a:xfrm>
        </p:spPr>
        <p:txBody>
          <a:bodyPr lIns="91440" rIns="91440" anchor="t">
            <a:normAutofit/>
          </a:bodyPr>
          <a:lstStyle>
            <a:lvl1pPr marL="0" indent="0" algn="ctr">
              <a:lnSpc>
                <a:spcPct val="100000"/>
              </a:lnSpc>
              <a:spcBef>
                <a:spcPts val="0"/>
              </a:spcBef>
              <a:buNone/>
              <a:defRPr lang="en-US" sz="2000" kern="1200" dirty="0">
                <a:solidFill>
                  <a:schemeClr val="bg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Tree>
    <p:extLst>
      <p:ext uri="{BB962C8B-B14F-4D97-AF65-F5344CB8AC3E}">
        <p14:creationId xmlns:p14="http://schemas.microsoft.com/office/powerpoint/2010/main" val="37664319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_Org Chart 1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3" name="Slide Number Placeholder 5">
            <a:extLst>
              <a:ext uri="{FF2B5EF4-FFF2-40B4-BE49-F238E27FC236}">
                <a16:creationId xmlns:a16="http://schemas.microsoft.com/office/drawing/2014/main"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9" name="Freeform: Shape 8">
            <a:extLst>
              <a:ext uri="{FF2B5EF4-FFF2-40B4-BE49-F238E27FC236}">
                <a16:creationId xmlns:a16="http://schemas.microsoft.com/office/drawing/2014/main" id="{0CE973A6-10E7-4E33-AA8B-7240F9197012}"/>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8">
            <a:extLst>
              <a:ext uri="{FF2B5EF4-FFF2-40B4-BE49-F238E27FC236}">
                <a16:creationId xmlns:a16="http://schemas.microsoft.com/office/drawing/2014/main" id="{48934421-B8F7-41B6-9EC4-5E3C497424A8}"/>
              </a:ext>
              <a:ext uri="{C183D7F6-B498-43B3-948B-1728B52AA6E4}">
                <adec:decorative xmlns:adec="http://schemas.microsoft.com/office/drawing/2017/decorative" val="1"/>
              </a:ext>
            </a:extLst>
          </p:cNvPr>
          <p:cNvSpPr>
            <a:spLocks noGrp="1"/>
          </p:cNvSpPr>
          <p:nvPr>
            <p:ph type="pic" sz="quarter" idx="17" hasCustomPrompt="1"/>
          </p:nvPr>
        </p:nvSpPr>
        <p:spPr>
          <a:xfrm>
            <a:off x="4178095" y="1905000"/>
            <a:ext cx="1255400" cy="1255400"/>
          </a:xfrm>
          <a:prstGeom prst="ellipse">
            <a:avLst/>
          </a:prstGeom>
          <a:solidFill>
            <a:schemeClr val="bg1"/>
          </a:solidFill>
          <a:effectLst>
            <a:outerShdw blurRad="50800" dist="38100" dir="2700000" algn="tl" rotWithShape="0">
              <a:prstClr val="black">
                <a:alpha val="40000"/>
              </a:prstClr>
            </a:outerShdw>
          </a:effectLst>
        </p:spPr>
        <p:txBody>
          <a:bodyPr anchor="ctr"/>
          <a:lstStyle>
            <a:lvl1pPr marL="0" indent="0" algn="ctr">
              <a:buNone/>
              <a:defRPr>
                <a:solidFill>
                  <a:schemeClr val="bg1">
                    <a:lumMod val="50000"/>
                  </a:schemeClr>
                </a:solidFill>
              </a:defRPr>
            </a:lvl1pPr>
          </a:lstStyle>
          <a:p>
            <a:r>
              <a:rPr lang="en-US" noProof="0" dirty="0"/>
              <a:t>Insert Image</a:t>
            </a:r>
          </a:p>
        </p:txBody>
      </p:sp>
      <p:sp>
        <p:nvSpPr>
          <p:cNvPr id="10" name="Text Placeholder 7">
            <a:extLst>
              <a:ext uri="{FF2B5EF4-FFF2-40B4-BE49-F238E27FC236}">
                <a16:creationId xmlns:a16="http://schemas.microsoft.com/office/drawing/2014/main" id="{4BACF049-4E3E-418D-9DB0-9D63BDDD25AE}"/>
              </a:ext>
            </a:extLst>
          </p:cNvPr>
          <p:cNvSpPr>
            <a:spLocks noGrp="1"/>
          </p:cNvSpPr>
          <p:nvPr>
            <p:ph type="body" sz="quarter" idx="16" hasCustomPrompt="1"/>
          </p:nvPr>
        </p:nvSpPr>
        <p:spPr>
          <a:xfrm>
            <a:off x="5601136" y="2288331"/>
            <a:ext cx="3108959" cy="290097"/>
          </a:xfrm>
          <a:noFill/>
        </p:spPr>
        <p:txBody>
          <a:bodyPr wrap="square" lIns="91440" rIns="91440" anchor="ctr">
            <a:noAutofit/>
          </a:bodyPr>
          <a:lstStyle>
            <a:lvl1pPr marL="0" indent="0" algn="l">
              <a:spcBef>
                <a:spcPts val="0"/>
              </a:spcBef>
              <a:spcAft>
                <a:spcPts val="0"/>
              </a:spcAft>
              <a:buNone/>
              <a:defRPr sz="1600" b="1">
                <a:solidFill>
                  <a:schemeClr val="tx2"/>
                </a:solidFill>
                <a:latin typeface="+mj-lt"/>
              </a:defRPr>
            </a:lvl1pPr>
          </a:lstStyle>
          <a:p>
            <a:pPr lvl="0"/>
            <a:r>
              <a:rPr lang="en-US" noProof="0"/>
              <a:t>ADD TEXT </a:t>
            </a:r>
          </a:p>
        </p:txBody>
      </p:sp>
      <p:sp>
        <p:nvSpPr>
          <p:cNvPr id="12" name="Text Placeholder 7">
            <a:extLst>
              <a:ext uri="{FF2B5EF4-FFF2-40B4-BE49-F238E27FC236}">
                <a16:creationId xmlns:a16="http://schemas.microsoft.com/office/drawing/2014/main" id="{EFE2AF5B-D21D-4FE5-932F-F2989F6E0116}"/>
              </a:ext>
            </a:extLst>
          </p:cNvPr>
          <p:cNvSpPr>
            <a:spLocks noGrp="1"/>
          </p:cNvSpPr>
          <p:nvPr>
            <p:ph type="body" sz="quarter" idx="18" hasCustomPrompt="1"/>
          </p:nvPr>
        </p:nvSpPr>
        <p:spPr>
          <a:xfrm>
            <a:off x="5601136" y="2566041"/>
            <a:ext cx="3108959" cy="221043"/>
          </a:xfrm>
          <a:noFill/>
        </p:spPr>
        <p:txBody>
          <a:bodyPr wrap="square" lIns="91440" rIns="91440" anchor="t">
            <a:noAutofit/>
          </a:bodyPr>
          <a:lstStyle>
            <a:lvl1pPr marL="0" indent="0" algn="l">
              <a:spcBef>
                <a:spcPts val="0"/>
              </a:spcBef>
              <a:spcAft>
                <a:spcPts val="0"/>
              </a:spcAft>
              <a:buNone/>
              <a:defRPr sz="1200" b="0">
                <a:solidFill>
                  <a:schemeClr val="tx2"/>
                </a:solidFill>
                <a:latin typeface="+mn-lt"/>
              </a:defRPr>
            </a:lvl1pPr>
          </a:lstStyle>
          <a:p>
            <a:pPr lvl="0"/>
            <a:r>
              <a:rPr lang="en-US" noProof="0"/>
              <a:t>Description</a:t>
            </a:r>
          </a:p>
        </p:txBody>
      </p:sp>
      <p:cxnSp>
        <p:nvCxnSpPr>
          <p:cNvPr id="14" name="Straight Connector 13">
            <a:extLst>
              <a:ext uri="{FF2B5EF4-FFF2-40B4-BE49-F238E27FC236}">
                <a16:creationId xmlns:a16="http://schemas.microsoft.com/office/drawing/2014/main" id="{266B4E82-4E92-438C-9DBD-FDAC98DBA804}"/>
              </a:ext>
              <a:ext uri="{C183D7F6-B498-43B3-948B-1728B52AA6E4}">
                <adec:decorative xmlns:adec="http://schemas.microsoft.com/office/drawing/2017/decorative" val="1"/>
              </a:ext>
            </a:extLst>
          </p:cNvPr>
          <p:cNvCxnSpPr>
            <a:cxnSpLocks/>
          </p:cNvCxnSpPr>
          <p:nvPr userDrawn="1"/>
        </p:nvCxnSpPr>
        <p:spPr>
          <a:xfrm rot="16200000">
            <a:off x="6165169" y="-670561"/>
            <a:ext cx="0" cy="896112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Picture Placeholder 8">
            <a:extLst>
              <a:ext uri="{FF2B5EF4-FFF2-40B4-BE49-F238E27FC236}">
                <a16:creationId xmlns:a16="http://schemas.microsoft.com/office/drawing/2014/main" id="{5C2A05E4-0266-470B-94B6-0EA500EFD52F}"/>
              </a:ext>
              <a:ext uri="{C183D7F6-B498-43B3-948B-1728B52AA6E4}">
                <adec:decorative xmlns:adec="http://schemas.microsoft.com/office/drawing/2017/decorative" val="1"/>
              </a:ext>
            </a:extLst>
          </p:cNvPr>
          <p:cNvSpPr>
            <a:spLocks noGrp="1" noChangeAspect="1"/>
          </p:cNvSpPr>
          <p:nvPr>
            <p:ph type="pic" sz="quarter" idx="21" hasCustomPrompt="1"/>
          </p:nvPr>
        </p:nvSpPr>
        <p:spPr>
          <a:xfrm>
            <a:off x="109844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17" name="Text Placeholder 7">
            <a:extLst>
              <a:ext uri="{FF2B5EF4-FFF2-40B4-BE49-F238E27FC236}">
                <a16:creationId xmlns:a16="http://schemas.microsoft.com/office/drawing/2014/main" id="{8B705CE2-63BB-44EF-9494-D7197888F260}"/>
              </a:ext>
            </a:extLst>
          </p:cNvPr>
          <p:cNvSpPr>
            <a:spLocks noGrp="1"/>
          </p:cNvSpPr>
          <p:nvPr>
            <p:ph type="body" sz="quarter" idx="25" hasCustomPrompt="1"/>
          </p:nvPr>
        </p:nvSpPr>
        <p:spPr>
          <a:xfrm>
            <a:off x="76200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18" name="Text Placeholder 7">
            <a:extLst>
              <a:ext uri="{FF2B5EF4-FFF2-40B4-BE49-F238E27FC236}">
                <a16:creationId xmlns:a16="http://schemas.microsoft.com/office/drawing/2014/main" id="{91C9BD3E-CCA7-4ADF-83CB-175C316AEA84}"/>
              </a:ext>
            </a:extLst>
          </p:cNvPr>
          <p:cNvSpPr>
            <a:spLocks noGrp="1"/>
          </p:cNvSpPr>
          <p:nvPr>
            <p:ph type="body" sz="quarter" idx="26" hasCustomPrompt="1"/>
          </p:nvPr>
        </p:nvSpPr>
        <p:spPr>
          <a:xfrm>
            <a:off x="76200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19" name="Picture Placeholder 8">
            <a:extLst>
              <a:ext uri="{FF2B5EF4-FFF2-40B4-BE49-F238E27FC236}">
                <a16:creationId xmlns:a16="http://schemas.microsoft.com/office/drawing/2014/main" id="{DC756ECA-27F0-4309-A411-2021931A3A4F}"/>
              </a:ext>
              <a:ext uri="{C183D7F6-B498-43B3-948B-1728B52AA6E4}">
                <adec:decorative xmlns:adec="http://schemas.microsoft.com/office/drawing/2017/decorative" val="1"/>
              </a:ext>
            </a:extLst>
          </p:cNvPr>
          <p:cNvSpPr>
            <a:spLocks noGrp="1" noChangeAspect="1"/>
          </p:cNvSpPr>
          <p:nvPr>
            <p:ph type="pic" sz="quarter" idx="27" hasCustomPrompt="1"/>
          </p:nvPr>
        </p:nvSpPr>
        <p:spPr>
          <a:xfrm>
            <a:off x="292724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0" name="Text Placeholder 7">
            <a:extLst>
              <a:ext uri="{FF2B5EF4-FFF2-40B4-BE49-F238E27FC236}">
                <a16:creationId xmlns:a16="http://schemas.microsoft.com/office/drawing/2014/main" id="{BCC1B1EE-9270-494A-B26E-3E810517012E}"/>
              </a:ext>
            </a:extLst>
          </p:cNvPr>
          <p:cNvSpPr>
            <a:spLocks noGrp="1"/>
          </p:cNvSpPr>
          <p:nvPr>
            <p:ph type="body" sz="quarter" idx="28" hasCustomPrompt="1"/>
          </p:nvPr>
        </p:nvSpPr>
        <p:spPr>
          <a:xfrm>
            <a:off x="259080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21" name="Text Placeholder 7">
            <a:extLst>
              <a:ext uri="{FF2B5EF4-FFF2-40B4-BE49-F238E27FC236}">
                <a16:creationId xmlns:a16="http://schemas.microsoft.com/office/drawing/2014/main" id="{621D9997-09EF-468A-A3A6-7C2705CF1757}"/>
              </a:ext>
            </a:extLst>
          </p:cNvPr>
          <p:cNvSpPr>
            <a:spLocks noGrp="1"/>
          </p:cNvSpPr>
          <p:nvPr>
            <p:ph type="body" sz="quarter" idx="29" hasCustomPrompt="1"/>
          </p:nvPr>
        </p:nvSpPr>
        <p:spPr>
          <a:xfrm>
            <a:off x="259080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22" name="Picture Placeholder 8">
            <a:extLst>
              <a:ext uri="{FF2B5EF4-FFF2-40B4-BE49-F238E27FC236}">
                <a16:creationId xmlns:a16="http://schemas.microsoft.com/office/drawing/2014/main" id="{CC2A50A3-3A8F-469D-B16E-A06FD4C2A978}"/>
              </a:ext>
              <a:ext uri="{C183D7F6-B498-43B3-948B-1728B52AA6E4}">
                <adec:decorative xmlns:adec="http://schemas.microsoft.com/office/drawing/2017/decorative" val="1"/>
              </a:ext>
            </a:extLst>
          </p:cNvPr>
          <p:cNvSpPr>
            <a:spLocks noGrp="1" noChangeAspect="1"/>
          </p:cNvSpPr>
          <p:nvPr>
            <p:ph type="pic" sz="quarter" idx="30" hasCustomPrompt="1"/>
          </p:nvPr>
        </p:nvSpPr>
        <p:spPr>
          <a:xfrm>
            <a:off x="473699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3" name="Text Placeholder 7">
            <a:extLst>
              <a:ext uri="{FF2B5EF4-FFF2-40B4-BE49-F238E27FC236}">
                <a16:creationId xmlns:a16="http://schemas.microsoft.com/office/drawing/2014/main" id="{065EDDEE-214F-4148-8B8C-0BA5AEF7658A}"/>
              </a:ext>
            </a:extLst>
          </p:cNvPr>
          <p:cNvSpPr>
            <a:spLocks noGrp="1"/>
          </p:cNvSpPr>
          <p:nvPr>
            <p:ph type="body" sz="quarter" idx="31" hasCustomPrompt="1"/>
          </p:nvPr>
        </p:nvSpPr>
        <p:spPr>
          <a:xfrm>
            <a:off x="440055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24" name="Text Placeholder 7">
            <a:extLst>
              <a:ext uri="{FF2B5EF4-FFF2-40B4-BE49-F238E27FC236}">
                <a16:creationId xmlns:a16="http://schemas.microsoft.com/office/drawing/2014/main" id="{520C0E2F-F27A-44AC-BB9A-74F62BEC5752}"/>
              </a:ext>
            </a:extLst>
          </p:cNvPr>
          <p:cNvSpPr>
            <a:spLocks noGrp="1"/>
          </p:cNvSpPr>
          <p:nvPr>
            <p:ph type="body" sz="quarter" idx="32" hasCustomPrompt="1"/>
          </p:nvPr>
        </p:nvSpPr>
        <p:spPr>
          <a:xfrm>
            <a:off x="440055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25" name="Picture Placeholder 8">
            <a:extLst>
              <a:ext uri="{FF2B5EF4-FFF2-40B4-BE49-F238E27FC236}">
                <a16:creationId xmlns:a16="http://schemas.microsoft.com/office/drawing/2014/main" id="{ADC5446D-3469-43DA-ACE3-2AEC5B90384E}"/>
              </a:ext>
              <a:ext uri="{C183D7F6-B498-43B3-948B-1728B52AA6E4}">
                <adec:decorative xmlns:adec="http://schemas.microsoft.com/office/drawing/2017/decorative" val="1"/>
              </a:ext>
            </a:extLst>
          </p:cNvPr>
          <p:cNvSpPr>
            <a:spLocks noGrp="1" noChangeAspect="1"/>
          </p:cNvSpPr>
          <p:nvPr>
            <p:ph type="pic" sz="quarter" idx="33" hasCustomPrompt="1"/>
          </p:nvPr>
        </p:nvSpPr>
        <p:spPr>
          <a:xfrm>
            <a:off x="654674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6" name="Text Placeholder 7">
            <a:extLst>
              <a:ext uri="{FF2B5EF4-FFF2-40B4-BE49-F238E27FC236}">
                <a16:creationId xmlns:a16="http://schemas.microsoft.com/office/drawing/2014/main" id="{4BF91944-817D-4080-9FC7-1C01D3C52F74}"/>
              </a:ext>
            </a:extLst>
          </p:cNvPr>
          <p:cNvSpPr>
            <a:spLocks noGrp="1"/>
          </p:cNvSpPr>
          <p:nvPr>
            <p:ph type="body" sz="quarter" idx="34" hasCustomPrompt="1"/>
          </p:nvPr>
        </p:nvSpPr>
        <p:spPr>
          <a:xfrm>
            <a:off x="6210300"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27" name="Text Placeholder 7">
            <a:extLst>
              <a:ext uri="{FF2B5EF4-FFF2-40B4-BE49-F238E27FC236}">
                <a16:creationId xmlns:a16="http://schemas.microsoft.com/office/drawing/2014/main" id="{B6FC5678-B04A-4631-9DFF-776737E9C8AC}"/>
              </a:ext>
            </a:extLst>
          </p:cNvPr>
          <p:cNvSpPr>
            <a:spLocks noGrp="1"/>
          </p:cNvSpPr>
          <p:nvPr>
            <p:ph type="body" sz="quarter" idx="35" hasCustomPrompt="1"/>
          </p:nvPr>
        </p:nvSpPr>
        <p:spPr>
          <a:xfrm>
            <a:off x="6210300"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28" name="Picture Placeholder 8">
            <a:extLst>
              <a:ext uri="{FF2B5EF4-FFF2-40B4-BE49-F238E27FC236}">
                <a16:creationId xmlns:a16="http://schemas.microsoft.com/office/drawing/2014/main" id="{BF024C2A-A070-4BF1-BA78-8FDD47DED455}"/>
              </a:ext>
              <a:ext uri="{C183D7F6-B498-43B3-948B-1728B52AA6E4}">
                <adec:decorative xmlns:adec="http://schemas.microsoft.com/office/drawing/2017/decorative" val="1"/>
              </a:ext>
            </a:extLst>
          </p:cNvPr>
          <p:cNvSpPr>
            <a:spLocks noGrp="1" noChangeAspect="1"/>
          </p:cNvSpPr>
          <p:nvPr>
            <p:ph type="pic" sz="quarter" idx="36" hasCustomPrompt="1"/>
          </p:nvPr>
        </p:nvSpPr>
        <p:spPr>
          <a:xfrm>
            <a:off x="8353860"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29" name="Text Placeholder 7">
            <a:extLst>
              <a:ext uri="{FF2B5EF4-FFF2-40B4-BE49-F238E27FC236}">
                <a16:creationId xmlns:a16="http://schemas.microsoft.com/office/drawing/2014/main" id="{72D75690-3F0F-4257-84B4-90CB4E6BB7EA}"/>
              </a:ext>
            </a:extLst>
          </p:cNvPr>
          <p:cNvSpPr>
            <a:spLocks noGrp="1"/>
          </p:cNvSpPr>
          <p:nvPr>
            <p:ph type="body" sz="quarter" idx="37" hasCustomPrompt="1"/>
          </p:nvPr>
        </p:nvSpPr>
        <p:spPr>
          <a:xfrm>
            <a:off x="8017411"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30" name="Text Placeholder 7">
            <a:extLst>
              <a:ext uri="{FF2B5EF4-FFF2-40B4-BE49-F238E27FC236}">
                <a16:creationId xmlns:a16="http://schemas.microsoft.com/office/drawing/2014/main" id="{FC3E89DF-7D8F-458A-910F-B06B607998AF}"/>
              </a:ext>
            </a:extLst>
          </p:cNvPr>
          <p:cNvSpPr>
            <a:spLocks noGrp="1"/>
          </p:cNvSpPr>
          <p:nvPr>
            <p:ph type="body" sz="quarter" idx="38" hasCustomPrompt="1"/>
          </p:nvPr>
        </p:nvSpPr>
        <p:spPr>
          <a:xfrm>
            <a:off x="8017411"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31" name="Picture Placeholder 8">
            <a:extLst>
              <a:ext uri="{FF2B5EF4-FFF2-40B4-BE49-F238E27FC236}">
                <a16:creationId xmlns:a16="http://schemas.microsoft.com/office/drawing/2014/main" id="{49030BC1-7B5E-4BBD-AB44-8615DCFD46B7}"/>
              </a:ext>
              <a:ext uri="{C183D7F6-B498-43B3-948B-1728B52AA6E4}">
                <adec:decorative xmlns:adec="http://schemas.microsoft.com/office/drawing/2017/decorative" val="1"/>
              </a:ext>
            </a:extLst>
          </p:cNvPr>
          <p:cNvSpPr>
            <a:spLocks noGrp="1" noChangeAspect="1"/>
          </p:cNvSpPr>
          <p:nvPr>
            <p:ph type="pic" sz="quarter" idx="39" hasCustomPrompt="1"/>
          </p:nvPr>
        </p:nvSpPr>
        <p:spPr>
          <a:xfrm>
            <a:off x="10160971"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32" name="Text Placeholder 7">
            <a:extLst>
              <a:ext uri="{FF2B5EF4-FFF2-40B4-BE49-F238E27FC236}">
                <a16:creationId xmlns:a16="http://schemas.microsoft.com/office/drawing/2014/main" id="{10ED1CED-11B2-4927-93A4-CE47939F0AEC}"/>
              </a:ext>
            </a:extLst>
          </p:cNvPr>
          <p:cNvSpPr>
            <a:spLocks noGrp="1"/>
          </p:cNvSpPr>
          <p:nvPr>
            <p:ph type="body" sz="quarter" idx="40" hasCustomPrompt="1"/>
          </p:nvPr>
        </p:nvSpPr>
        <p:spPr>
          <a:xfrm>
            <a:off x="9824522" y="4327380"/>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33" name="Text Placeholder 7">
            <a:extLst>
              <a:ext uri="{FF2B5EF4-FFF2-40B4-BE49-F238E27FC236}">
                <a16:creationId xmlns:a16="http://schemas.microsoft.com/office/drawing/2014/main" id="{39E2E141-317E-41F9-853F-B96493C8FB9B}"/>
              </a:ext>
            </a:extLst>
          </p:cNvPr>
          <p:cNvSpPr>
            <a:spLocks noGrp="1"/>
          </p:cNvSpPr>
          <p:nvPr>
            <p:ph type="body" sz="quarter" idx="41" hasCustomPrompt="1"/>
          </p:nvPr>
        </p:nvSpPr>
        <p:spPr>
          <a:xfrm>
            <a:off x="9824522" y="4497392"/>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cxnSp>
        <p:nvCxnSpPr>
          <p:cNvPr id="34" name="Straight Connector 33">
            <a:extLst>
              <a:ext uri="{FF2B5EF4-FFF2-40B4-BE49-F238E27FC236}">
                <a16:creationId xmlns:a16="http://schemas.microsoft.com/office/drawing/2014/main" id="{A69BD202-1C38-47A5-8B06-0AADB78AAE08}"/>
              </a:ext>
              <a:ext uri="{C183D7F6-B498-43B3-948B-1728B52AA6E4}">
                <adec:decorative xmlns:adec="http://schemas.microsoft.com/office/drawing/2017/decorative" val="1"/>
              </a:ext>
            </a:extLst>
          </p:cNvPr>
          <p:cNvCxnSpPr>
            <a:cxnSpLocks/>
          </p:cNvCxnSpPr>
          <p:nvPr userDrawn="1"/>
        </p:nvCxnSpPr>
        <p:spPr>
          <a:xfrm rot="16200000">
            <a:off x="6165169" y="2642433"/>
            <a:ext cx="0" cy="5564151"/>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8" name="Picture Placeholder 8">
            <a:extLst>
              <a:ext uri="{FF2B5EF4-FFF2-40B4-BE49-F238E27FC236}">
                <a16:creationId xmlns:a16="http://schemas.microsoft.com/office/drawing/2014/main" id="{68CF0B9D-069C-46BA-9B77-7BDE114F3E55}"/>
              </a:ext>
              <a:ext uri="{C183D7F6-B498-43B3-948B-1728B52AA6E4}">
                <adec:decorative xmlns:adec="http://schemas.microsoft.com/office/drawing/2017/decorative" val="1"/>
              </a:ext>
            </a:extLst>
          </p:cNvPr>
          <p:cNvSpPr>
            <a:spLocks noGrp="1" noChangeAspect="1"/>
          </p:cNvSpPr>
          <p:nvPr>
            <p:ph type="pic" sz="quarter" idx="45" hasCustomPrompt="1"/>
          </p:nvPr>
        </p:nvSpPr>
        <p:spPr>
          <a:xfrm>
            <a:off x="2927249"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39" name="Text Placeholder 7">
            <a:extLst>
              <a:ext uri="{FF2B5EF4-FFF2-40B4-BE49-F238E27FC236}">
                <a16:creationId xmlns:a16="http://schemas.microsoft.com/office/drawing/2014/main" id="{6EB5CB55-9BF0-4309-AA93-9540CDA1CE22}"/>
              </a:ext>
            </a:extLst>
          </p:cNvPr>
          <p:cNvSpPr>
            <a:spLocks noGrp="1"/>
          </p:cNvSpPr>
          <p:nvPr>
            <p:ph type="body" sz="quarter" idx="46" hasCustomPrompt="1"/>
          </p:nvPr>
        </p:nvSpPr>
        <p:spPr>
          <a:xfrm>
            <a:off x="2590800"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0" name="Text Placeholder 7">
            <a:extLst>
              <a:ext uri="{FF2B5EF4-FFF2-40B4-BE49-F238E27FC236}">
                <a16:creationId xmlns:a16="http://schemas.microsoft.com/office/drawing/2014/main" id="{184A6FF6-89E5-41B3-83AD-E1F1AC1C7187}"/>
              </a:ext>
            </a:extLst>
          </p:cNvPr>
          <p:cNvSpPr>
            <a:spLocks noGrp="1"/>
          </p:cNvSpPr>
          <p:nvPr>
            <p:ph type="body" sz="quarter" idx="47" hasCustomPrompt="1"/>
          </p:nvPr>
        </p:nvSpPr>
        <p:spPr>
          <a:xfrm>
            <a:off x="2590800"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41" name="Picture Placeholder 8">
            <a:extLst>
              <a:ext uri="{FF2B5EF4-FFF2-40B4-BE49-F238E27FC236}">
                <a16:creationId xmlns:a16="http://schemas.microsoft.com/office/drawing/2014/main" id="{65909E03-0C86-44C4-9260-484E8CF6315F}"/>
              </a:ext>
              <a:ext uri="{C183D7F6-B498-43B3-948B-1728B52AA6E4}">
                <adec:decorative xmlns:adec="http://schemas.microsoft.com/office/drawing/2017/decorative" val="1"/>
              </a:ext>
            </a:extLst>
          </p:cNvPr>
          <p:cNvSpPr>
            <a:spLocks noGrp="1" noChangeAspect="1"/>
          </p:cNvSpPr>
          <p:nvPr>
            <p:ph type="pic" sz="quarter" idx="48" hasCustomPrompt="1"/>
          </p:nvPr>
        </p:nvSpPr>
        <p:spPr>
          <a:xfrm>
            <a:off x="4736999"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2" name="Text Placeholder 7">
            <a:extLst>
              <a:ext uri="{FF2B5EF4-FFF2-40B4-BE49-F238E27FC236}">
                <a16:creationId xmlns:a16="http://schemas.microsoft.com/office/drawing/2014/main" id="{0D08C690-4C72-47C4-ADBC-6DBFC463FC37}"/>
              </a:ext>
            </a:extLst>
          </p:cNvPr>
          <p:cNvSpPr>
            <a:spLocks noGrp="1"/>
          </p:cNvSpPr>
          <p:nvPr>
            <p:ph type="body" sz="quarter" idx="49" hasCustomPrompt="1"/>
          </p:nvPr>
        </p:nvSpPr>
        <p:spPr>
          <a:xfrm>
            <a:off x="4400550"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3" name="Text Placeholder 7">
            <a:extLst>
              <a:ext uri="{FF2B5EF4-FFF2-40B4-BE49-F238E27FC236}">
                <a16:creationId xmlns:a16="http://schemas.microsoft.com/office/drawing/2014/main" id="{FEBB122E-6E5D-4B48-91C0-C6EB8BA3D2D9}"/>
              </a:ext>
            </a:extLst>
          </p:cNvPr>
          <p:cNvSpPr>
            <a:spLocks noGrp="1"/>
          </p:cNvSpPr>
          <p:nvPr>
            <p:ph type="body" sz="quarter" idx="50" hasCustomPrompt="1"/>
          </p:nvPr>
        </p:nvSpPr>
        <p:spPr>
          <a:xfrm>
            <a:off x="4400550"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44" name="Picture Placeholder 8">
            <a:extLst>
              <a:ext uri="{FF2B5EF4-FFF2-40B4-BE49-F238E27FC236}">
                <a16:creationId xmlns:a16="http://schemas.microsoft.com/office/drawing/2014/main" id="{A968314E-9F6B-4D90-BC2A-C5BB6AC70F5F}"/>
              </a:ext>
              <a:ext uri="{C183D7F6-B498-43B3-948B-1728B52AA6E4}">
                <adec:decorative xmlns:adec="http://schemas.microsoft.com/office/drawing/2017/decorative" val="1"/>
              </a:ext>
            </a:extLst>
          </p:cNvPr>
          <p:cNvSpPr>
            <a:spLocks noGrp="1" noChangeAspect="1"/>
          </p:cNvSpPr>
          <p:nvPr>
            <p:ph type="pic" sz="quarter" idx="51" hasCustomPrompt="1"/>
          </p:nvPr>
        </p:nvSpPr>
        <p:spPr>
          <a:xfrm>
            <a:off x="6546749"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5" name="Text Placeholder 7">
            <a:extLst>
              <a:ext uri="{FF2B5EF4-FFF2-40B4-BE49-F238E27FC236}">
                <a16:creationId xmlns:a16="http://schemas.microsoft.com/office/drawing/2014/main" id="{98FF5C01-8CE1-475F-A59A-011328494FC8}"/>
              </a:ext>
            </a:extLst>
          </p:cNvPr>
          <p:cNvSpPr>
            <a:spLocks noGrp="1"/>
          </p:cNvSpPr>
          <p:nvPr>
            <p:ph type="body" sz="quarter" idx="52" hasCustomPrompt="1"/>
          </p:nvPr>
        </p:nvSpPr>
        <p:spPr>
          <a:xfrm>
            <a:off x="6210300"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6" name="Text Placeholder 7">
            <a:extLst>
              <a:ext uri="{FF2B5EF4-FFF2-40B4-BE49-F238E27FC236}">
                <a16:creationId xmlns:a16="http://schemas.microsoft.com/office/drawing/2014/main" id="{DC690F93-088F-498C-9B26-2DCE00A1145F}"/>
              </a:ext>
            </a:extLst>
          </p:cNvPr>
          <p:cNvSpPr>
            <a:spLocks noGrp="1"/>
          </p:cNvSpPr>
          <p:nvPr>
            <p:ph type="body" sz="quarter" idx="53" hasCustomPrompt="1"/>
          </p:nvPr>
        </p:nvSpPr>
        <p:spPr>
          <a:xfrm>
            <a:off x="6210300"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
        <p:nvSpPr>
          <p:cNvPr id="47" name="Picture Placeholder 8">
            <a:extLst>
              <a:ext uri="{FF2B5EF4-FFF2-40B4-BE49-F238E27FC236}">
                <a16:creationId xmlns:a16="http://schemas.microsoft.com/office/drawing/2014/main" id="{1D462CE1-BEE9-45C4-AB54-354D05E69D31}"/>
              </a:ext>
              <a:ext uri="{C183D7F6-B498-43B3-948B-1728B52AA6E4}">
                <adec:decorative xmlns:adec="http://schemas.microsoft.com/office/drawing/2017/decorative" val="1"/>
              </a:ext>
            </a:extLst>
          </p:cNvPr>
          <p:cNvSpPr>
            <a:spLocks noGrp="1" noChangeAspect="1"/>
          </p:cNvSpPr>
          <p:nvPr>
            <p:ph type="pic" sz="quarter" idx="54" hasCustomPrompt="1"/>
          </p:nvPr>
        </p:nvSpPr>
        <p:spPr>
          <a:xfrm>
            <a:off x="8353860"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anchor="ctr">
            <a:normAutofit/>
          </a:bodyPr>
          <a:lstStyle>
            <a:lvl1pPr marL="0" indent="0" algn="ctr">
              <a:buNone/>
              <a:defRPr sz="1200">
                <a:solidFill>
                  <a:schemeClr val="bg1">
                    <a:lumMod val="50000"/>
                  </a:schemeClr>
                </a:solidFill>
              </a:defRPr>
            </a:lvl1pPr>
          </a:lstStyle>
          <a:p>
            <a:r>
              <a:rPr lang="en-US" noProof="0" dirty="0"/>
              <a:t>Insert Image</a:t>
            </a:r>
          </a:p>
        </p:txBody>
      </p:sp>
      <p:sp>
        <p:nvSpPr>
          <p:cNvPr id="48" name="Text Placeholder 7">
            <a:extLst>
              <a:ext uri="{FF2B5EF4-FFF2-40B4-BE49-F238E27FC236}">
                <a16:creationId xmlns:a16="http://schemas.microsoft.com/office/drawing/2014/main" id="{9FA2731A-D1B2-4144-8373-12B9313F9BFD}"/>
              </a:ext>
            </a:extLst>
          </p:cNvPr>
          <p:cNvSpPr>
            <a:spLocks noGrp="1"/>
          </p:cNvSpPr>
          <p:nvPr>
            <p:ph type="body" sz="quarter" idx="55" hasCustomPrompt="1"/>
          </p:nvPr>
        </p:nvSpPr>
        <p:spPr>
          <a:xfrm>
            <a:off x="8017411" y="5988389"/>
            <a:ext cx="1587295" cy="166199"/>
          </a:xfrm>
          <a:noFill/>
        </p:spPr>
        <p:txBody>
          <a:bodyPr wrap="square" lIns="0" tIns="0" rIns="0" bIns="0" anchor="ctr">
            <a:noAutofit/>
          </a:bodyPr>
          <a:lstStyle>
            <a:lvl1pPr marL="0" indent="0" algn="ctr">
              <a:spcBef>
                <a:spcPts val="0"/>
              </a:spcBef>
              <a:spcAft>
                <a:spcPts val="0"/>
              </a:spcAft>
              <a:buNone/>
              <a:defRPr sz="1100" b="1">
                <a:solidFill>
                  <a:schemeClr val="accent1"/>
                </a:solidFill>
                <a:latin typeface="+mn-lt"/>
              </a:defRPr>
            </a:lvl1pPr>
          </a:lstStyle>
          <a:p>
            <a:pPr lvl="0"/>
            <a:r>
              <a:rPr lang="en-US" noProof="0"/>
              <a:t>NAME</a:t>
            </a:r>
          </a:p>
        </p:txBody>
      </p:sp>
      <p:sp>
        <p:nvSpPr>
          <p:cNvPr id="49" name="Text Placeholder 7">
            <a:extLst>
              <a:ext uri="{FF2B5EF4-FFF2-40B4-BE49-F238E27FC236}">
                <a16:creationId xmlns:a16="http://schemas.microsoft.com/office/drawing/2014/main" id="{F61DF59D-6B27-4EC6-A151-0F9B99DC8051}"/>
              </a:ext>
            </a:extLst>
          </p:cNvPr>
          <p:cNvSpPr>
            <a:spLocks noGrp="1"/>
          </p:cNvSpPr>
          <p:nvPr>
            <p:ph type="body" sz="quarter" idx="56" hasCustomPrompt="1"/>
          </p:nvPr>
        </p:nvSpPr>
        <p:spPr>
          <a:xfrm>
            <a:off x="8017411" y="6158401"/>
            <a:ext cx="1587295" cy="166199"/>
          </a:xfrm>
          <a:noFill/>
        </p:spPr>
        <p:txBody>
          <a:bodyPr wrap="square" lIns="0" tIns="0" rIns="0" bIns="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a:r>
              <a:rPr lang="en-US" noProof="0"/>
              <a:t>Description</a:t>
            </a:r>
          </a:p>
        </p:txBody>
      </p:sp>
    </p:spTree>
    <p:extLst>
      <p:ext uri="{BB962C8B-B14F-4D97-AF65-F5344CB8AC3E}">
        <p14:creationId xmlns:p14="http://schemas.microsoft.com/office/powerpoint/2010/main" val="1020462147"/>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Side patch Title Only">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724AA86D-A811-42CE-8C83-8053DFC66751}"/>
              </a:ext>
              <a:ext uri="{C183D7F6-B498-43B3-948B-1728B52AA6E4}">
                <adec:decorative xmlns:adec="http://schemas.microsoft.com/office/drawing/2017/decorative"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lIns="91440" anchor="t">
            <a:normAutofit/>
          </a:bodyPr>
          <a:lstStyle>
            <a:lvl1pPr>
              <a:lnSpc>
                <a:spcPct val="100000"/>
              </a:lnSpc>
              <a:defRPr sz="4000" b="0">
                <a:latin typeface="+mj-lt"/>
              </a:defRPr>
            </a:lvl1pPr>
          </a:lstStyle>
          <a:p>
            <a:r>
              <a:rPr lang="en-US" noProof="0"/>
              <a:t>Click to edit Master title style</a:t>
            </a:r>
          </a:p>
        </p:txBody>
      </p:sp>
      <p:sp>
        <p:nvSpPr>
          <p:cNvPr id="16" name="Slide Number Placeholder 5">
            <a:extLst>
              <a:ext uri="{FF2B5EF4-FFF2-40B4-BE49-F238E27FC236}">
                <a16:creationId xmlns:a16="http://schemas.microsoft.com/office/drawing/2014/main"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
        <p:nvSpPr>
          <p:cNvPr id="15" name="Freeform: Shape 14">
            <a:extLst>
              <a:ext uri="{FF2B5EF4-FFF2-40B4-BE49-F238E27FC236}">
                <a16:creationId xmlns:a16="http://schemas.microsoft.com/office/drawing/2014/main" id="{89314C5F-7D40-40CF-8951-9660A5ACE1F7}"/>
              </a:ext>
              <a:ext uri="{C183D7F6-B498-43B3-948B-1728B52AA6E4}">
                <adec:decorative xmlns:adec="http://schemas.microsoft.com/office/drawing/2017/decorative"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80005240"/>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Image Caption Content_Blue">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62484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57300" y="3962400"/>
            <a:ext cx="4114800" cy="1981200"/>
          </a:xfrm>
        </p:spPr>
        <p:txBody>
          <a:bodyPr anchor="ctr">
            <a:noAutofit/>
          </a:bodyPr>
          <a:lstStyle>
            <a:lvl1pPr algn="ctr">
              <a:lnSpc>
                <a:spcPct val="80000"/>
              </a:lnSpc>
              <a:defRPr sz="4000" b="0" spc="200" baseline="0"/>
            </a:lvl1pPr>
          </a:lstStyle>
          <a:p>
            <a:r>
              <a:rPr lang="en-US"/>
              <a:t>Click to edit Master title style</a:t>
            </a:r>
            <a:endParaRPr lang="en-US" dirty="0"/>
          </a:p>
        </p:txBody>
      </p:sp>
      <p:sp>
        <p:nvSpPr>
          <p:cNvPr id="3" name="Subtitle 2"/>
          <p:cNvSpPr>
            <a:spLocks noGrp="1"/>
          </p:cNvSpPr>
          <p:nvPr>
            <p:ph type="subTitle" idx="1"/>
          </p:nvPr>
        </p:nvSpPr>
        <p:spPr>
          <a:xfrm>
            <a:off x="6057900" y="4114800"/>
            <a:ext cx="4876800" cy="1371602"/>
          </a:xfrm>
        </p:spPr>
        <p:txBody>
          <a:bodyPr lIns="91440" rIns="91440" anchor="ctr">
            <a:normAutofit/>
          </a:bodyPr>
          <a:lstStyle>
            <a:lvl1pPr marL="0" indent="0" algn="l">
              <a:lnSpc>
                <a:spcPct val="100000"/>
              </a:lnSpc>
              <a:spcBef>
                <a:spcPts val="0"/>
              </a:spcBef>
              <a:spcAft>
                <a:spcPts val="0"/>
              </a:spcAft>
              <a:buNone/>
              <a:defRPr sz="1600">
                <a:solidFill>
                  <a:schemeClr val="bg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6200000">
            <a:off x="381000" y="4840091"/>
            <a:ext cx="1219200" cy="225818"/>
          </a:xfr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rot="16200000">
            <a:off x="5029200" y="4840092"/>
            <a:ext cx="1219200" cy="225818"/>
          </a:xfrm>
          <a:solidFill>
            <a:schemeClr val="accent2"/>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319270573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Image Caption Content_Orange">
    <p:bg>
      <p:bgPr>
        <a:solidFill>
          <a:schemeClr val="accent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62484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57300" y="3962400"/>
            <a:ext cx="4114800" cy="1981200"/>
          </a:xfrm>
        </p:spPr>
        <p:txBody>
          <a:bodyPr anchor="ctr">
            <a:noAutofit/>
          </a:bodyPr>
          <a:lstStyle>
            <a:lvl1pPr algn="ctr">
              <a:lnSpc>
                <a:spcPct val="80000"/>
              </a:lnSpc>
              <a:defRPr sz="4000" b="0" spc="200" baseline="0"/>
            </a:lvl1pPr>
          </a:lstStyle>
          <a:p>
            <a:r>
              <a:rPr lang="en-US"/>
              <a:t>Click to edit Master title style</a:t>
            </a:r>
            <a:endParaRPr lang="en-US" dirty="0"/>
          </a:p>
        </p:txBody>
      </p:sp>
      <p:sp>
        <p:nvSpPr>
          <p:cNvPr id="3" name="Subtitle 2"/>
          <p:cNvSpPr>
            <a:spLocks noGrp="1"/>
          </p:cNvSpPr>
          <p:nvPr>
            <p:ph type="subTitle" idx="1"/>
          </p:nvPr>
        </p:nvSpPr>
        <p:spPr>
          <a:xfrm>
            <a:off x="6057900" y="4114800"/>
            <a:ext cx="4876800" cy="1371602"/>
          </a:xfrm>
        </p:spPr>
        <p:txBody>
          <a:bodyPr lIns="91440" rIns="91440" anchor="ctr">
            <a:normAutofit/>
          </a:bodyPr>
          <a:lstStyle>
            <a:lvl1pPr marL="0" indent="0" algn="l">
              <a:lnSpc>
                <a:spcPct val="100000"/>
              </a:lnSpc>
              <a:spcBef>
                <a:spcPts val="0"/>
              </a:spcBef>
              <a:spcAft>
                <a:spcPts val="0"/>
              </a:spcAft>
              <a:buNone/>
              <a:defRPr sz="1600">
                <a:solidFill>
                  <a:schemeClr val="bg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6200000">
            <a:off x="381000" y="4840091"/>
            <a:ext cx="1219200" cy="225818"/>
          </a:xfrm>
          <a:solidFill>
            <a:schemeClr val="accent5"/>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rot="16200000">
            <a:off x="5029200" y="4840092"/>
            <a:ext cx="1219200" cy="225818"/>
          </a:xfrm>
          <a:solidFill>
            <a:schemeClr val="accent5"/>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1857058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9" name="Text Placeholder 16">
            <a:extLst>
              <a:ext uri="{FF2B5EF4-FFF2-40B4-BE49-F238E27FC236}">
                <a16:creationId xmlns:a16="http://schemas.microsoft.com/office/drawing/2014/main" id="{7B86D83E-A097-4B71-82C6-197A18DD32D9}"/>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10104322" y="3587303"/>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Text Placeholder 16">
            <a:extLst>
              <a:ext uri="{FF2B5EF4-FFF2-40B4-BE49-F238E27FC236}">
                <a16:creationId xmlns:a16="http://schemas.microsoft.com/office/drawing/2014/main" id="{A2552DEC-1A1C-4055-B5AF-D7C796522FED}"/>
              </a:ext>
              <a:ext uri="{C183D7F6-B498-43B3-948B-1728B52AA6E4}">
                <adec:decorative xmlns:adec="http://schemas.microsoft.com/office/drawing/2017/decorative" val="1"/>
              </a:ext>
            </a:extLst>
          </p:cNvPr>
          <p:cNvSpPr>
            <a:spLocks noGrp="1"/>
          </p:cNvSpPr>
          <p:nvPr>
            <p:ph type="body" sz="quarter" idx="22" hasCustomPrompt="1"/>
          </p:nvPr>
        </p:nvSpPr>
        <p:spPr>
          <a:xfrm>
            <a:off x="285750" y="0"/>
            <a:ext cx="11620500" cy="6591300"/>
          </a:xfrm>
          <a:solidFill>
            <a:schemeClr val="accent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085850" y="2679192"/>
            <a:ext cx="9963150" cy="1499616"/>
          </a:xfrm>
          <a:noFill/>
        </p:spPr>
        <p:txBody>
          <a:bodyPr>
            <a:normAutofit/>
          </a:bodyPr>
          <a:lstStyle>
            <a:lvl1pPr>
              <a:defRPr sz="6000">
                <a:solidFill>
                  <a:schemeClr val="bg1"/>
                </a:solidFill>
              </a:defRPr>
            </a:lvl1pPr>
          </a:lstStyle>
          <a:p>
            <a:r>
              <a:rPr lang="en-US"/>
              <a:t>Click to edit Master title style</a:t>
            </a:r>
            <a:endParaRPr lang="en-GB" dirty="0"/>
          </a:p>
        </p:txBody>
      </p:sp>
      <p:sp>
        <p:nvSpPr>
          <p:cNvPr id="8" name="Text Placeholder 16">
            <a:extLst>
              <a:ext uri="{FF2B5EF4-FFF2-40B4-BE49-F238E27FC236}">
                <a16:creationId xmlns:a16="http://schemas.microsoft.com/office/drawing/2014/main" id="{565D4960-2277-429C-B87B-08014535398C}"/>
              </a:ext>
              <a:ext uri="{C183D7F6-B498-43B3-948B-1728B52AA6E4}">
                <adec:decorative xmlns:adec="http://schemas.microsoft.com/office/drawing/2017/decorative" val="1"/>
              </a:ext>
            </a:extLst>
          </p:cNvPr>
          <p:cNvSpPr>
            <a:spLocks noGrp="1"/>
          </p:cNvSpPr>
          <p:nvPr>
            <p:ph type="body" sz="quarter" idx="23" hasCustomPrompt="1"/>
          </p:nvPr>
        </p:nvSpPr>
        <p:spPr>
          <a:xfrm>
            <a:off x="0" y="2679192"/>
            <a:ext cx="533400" cy="1499616"/>
          </a:xfrm>
          <a:solidFill>
            <a:schemeClr val="accent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21575266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Segue">
    <p:spTree>
      <p:nvGrpSpPr>
        <p:cNvPr id="1" name=""/>
        <p:cNvGrpSpPr/>
        <p:nvPr/>
      </p:nvGrpSpPr>
      <p:grpSpPr>
        <a:xfrm>
          <a:off x="0" y="0"/>
          <a:ext cx="0" cy="0"/>
          <a:chOff x="0" y="0"/>
          <a:chExt cx="0" cy="0"/>
        </a:xfrm>
      </p:grpSpPr>
      <p:sp>
        <p:nvSpPr>
          <p:cNvPr id="9" name="Text Placeholder 16">
            <a:extLst>
              <a:ext uri="{FF2B5EF4-FFF2-40B4-BE49-F238E27FC236}">
                <a16:creationId xmlns:a16="http://schemas.microsoft.com/office/drawing/2014/main" id="{7B86D83E-A097-4B71-82C6-197A18DD32D9}"/>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10104322" y="3587303"/>
            <a:ext cx="2087678" cy="3270696"/>
          </a:xfrm>
          <a:prstGeom prst="triangle">
            <a:avLst>
              <a:gd name="adj" fmla="val 100000"/>
            </a:avLst>
          </a:prstGeom>
          <a:solidFill>
            <a:schemeClr val="tx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Text Placeholder 16">
            <a:extLst>
              <a:ext uri="{FF2B5EF4-FFF2-40B4-BE49-F238E27FC236}">
                <a16:creationId xmlns:a16="http://schemas.microsoft.com/office/drawing/2014/main" id="{A2552DEC-1A1C-4055-B5AF-D7C796522FED}"/>
              </a:ext>
              <a:ext uri="{C183D7F6-B498-43B3-948B-1728B52AA6E4}">
                <adec:decorative xmlns:adec="http://schemas.microsoft.com/office/drawing/2017/decorative" val="1"/>
              </a:ext>
            </a:extLst>
          </p:cNvPr>
          <p:cNvSpPr>
            <a:spLocks noGrp="1"/>
          </p:cNvSpPr>
          <p:nvPr>
            <p:ph type="body" sz="quarter" idx="22" hasCustomPrompt="1"/>
          </p:nvPr>
        </p:nvSpPr>
        <p:spPr>
          <a:xfrm>
            <a:off x="285750" y="0"/>
            <a:ext cx="11620500" cy="6591300"/>
          </a:xfrm>
          <a:solidFill>
            <a:schemeClr val="accent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085850" y="2679192"/>
            <a:ext cx="9963150" cy="1499616"/>
          </a:xfrm>
          <a:noFill/>
        </p:spPr>
        <p:txBody>
          <a:bodyPr>
            <a:normAutofit/>
          </a:bodyPr>
          <a:lstStyle>
            <a:lvl1pPr>
              <a:defRPr sz="6000">
                <a:solidFill>
                  <a:schemeClr val="bg1"/>
                </a:solidFill>
              </a:defRPr>
            </a:lvl1pPr>
          </a:lstStyle>
          <a:p>
            <a:r>
              <a:rPr lang="en-US"/>
              <a:t>Click to edit Master title style</a:t>
            </a:r>
            <a:endParaRPr lang="en-GB" dirty="0"/>
          </a:p>
        </p:txBody>
      </p:sp>
      <p:sp>
        <p:nvSpPr>
          <p:cNvPr id="8" name="Text Placeholder 16">
            <a:extLst>
              <a:ext uri="{FF2B5EF4-FFF2-40B4-BE49-F238E27FC236}">
                <a16:creationId xmlns:a16="http://schemas.microsoft.com/office/drawing/2014/main" id="{565D4960-2277-429C-B87B-08014535398C}"/>
              </a:ext>
              <a:ext uri="{C183D7F6-B498-43B3-948B-1728B52AA6E4}">
                <adec:decorative xmlns:adec="http://schemas.microsoft.com/office/drawing/2017/decorative" val="1"/>
              </a:ext>
            </a:extLst>
          </p:cNvPr>
          <p:cNvSpPr>
            <a:spLocks noGrp="1"/>
          </p:cNvSpPr>
          <p:nvPr>
            <p:ph type="body" sz="quarter" idx="23" hasCustomPrompt="1"/>
          </p:nvPr>
        </p:nvSpPr>
        <p:spPr>
          <a:xfrm>
            <a:off x="0" y="2679192"/>
            <a:ext cx="533400" cy="1499616"/>
          </a:xfrm>
          <a:solidFill>
            <a:schemeClr val="tx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40317223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Segue">
    <p:spTree>
      <p:nvGrpSpPr>
        <p:cNvPr id="1" name=""/>
        <p:cNvGrpSpPr/>
        <p:nvPr/>
      </p:nvGrpSpPr>
      <p:grpSpPr>
        <a:xfrm>
          <a:off x="0" y="0"/>
          <a:ext cx="0" cy="0"/>
          <a:chOff x="0" y="0"/>
          <a:chExt cx="0" cy="0"/>
        </a:xfrm>
      </p:grpSpPr>
      <p:sp>
        <p:nvSpPr>
          <p:cNvPr id="9" name="Text Placeholder 16">
            <a:extLst>
              <a:ext uri="{FF2B5EF4-FFF2-40B4-BE49-F238E27FC236}">
                <a16:creationId xmlns:a16="http://schemas.microsoft.com/office/drawing/2014/main" id="{7B86D83E-A097-4B71-82C6-197A18DD32D9}"/>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10104322" y="3587303"/>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Text Placeholder 16">
            <a:extLst>
              <a:ext uri="{FF2B5EF4-FFF2-40B4-BE49-F238E27FC236}">
                <a16:creationId xmlns:a16="http://schemas.microsoft.com/office/drawing/2014/main" id="{A2552DEC-1A1C-4055-B5AF-D7C796522FED}"/>
              </a:ext>
              <a:ext uri="{C183D7F6-B498-43B3-948B-1728B52AA6E4}">
                <adec:decorative xmlns:adec="http://schemas.microsoft.com/office/drawing/2017/decorative" val="1"/>
              </a:ext>
            </a:extLst>
          </p:cNvPr>
          <p:cNvSpPr>
            <a:spLocks noGrp="1"/>
          </p:cNvSpPr>
          <p:nvPr>
            <p:ph type="body" sz="quarter" idx="22" hasCustomPrompt="1"/>
          </p:nvPr>
        </p:nvSpPr>
        <p:spPr>
          <a:xfrm>
            <a:off x="285750" y="0"/>
            <a:ext cx="11620500" cy="6591300"/>
          </a:xfrm>
          <a:solidFill>
            <a:schemeClr val="accent5"/>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085850" y="2679192"/>
            <a:ext cx="9963150" cy="1499616"/>
          </a:xfrm>
          <a:noFill/>
        </p:spPr>
        <p:txBody>
          <a:bodyPr>
            <a:normAutofit/>
          </a:bodyPr>
          <a:lstStyle>
            <a:lvl1pPr>
              <a:defRPr sz="6000">
                <a:solidFill>
                  <a:schemeClr val="bg1"/>
                </a:solidFill>
              </a:defRPr>
            </a:lvl1pPr>
          </a:lstStyle>
          <a:p>
            <a:r>
              <a:rPr lang="en-US"/>
              <a:t>Click to edit Master title style</a:t>
            </a:r>
            <a:endParaRPr lang="en-GB" dirty="0"/>
          </a:p>
        </p:txBody>
      </p:sp>
      <p:sp>
        <p:nvSpPr>
          <p:cNvPr id="8" name="Text Placeholder 16">
            <a:extLst>
              <a:ext uri="{FF2B5EF4-FFF2-40B4-BE49-F238E27FC236}">
                <a16:creationId xmlns:a16="http://schemas.microsoft.com/office/drawing/2014/main" id="{565D4960-2277-429C-B87B-08014535398C}"/>
              </a:ext>
              <a:ext uri="{C183D7F6-B498-43B3-948B-1728B52AA6E4}">
                <adec:decorative xmlns:adec="http://schemas.microsoft.com/office/drawing/2017/decorative" val="1"/>
              </a:ext>
            </a:extLst>
          </p:cNvPr>
          <p:cNvSpPr>
            <a:spLocks noGrp="1"/>
          </p:cNvSpPr>
          <p:nvPr>
            <p:ph type="body" sz="quarter" idx="23" hasCustomPrompt="1"/>
          </p:nvPr>
        </p:nvSpPr>
        <p:spPr>
          <a:xfrm>
            <a:off x="0" y="2679192"/>
            <a:ext cx="533400" cy="1499616"/>
          </a:xfrm>
          <a:solidFill>
            <a:schemeClr val="accent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29861092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Segue">
    <p:spTree>
      <p:nvGrpSpPr>
        <p:cNvPr id="1" name=""/>
        <p:cNvGrpSpPr/>
        <p:nvPr/>
      </p:nvGrpSpPr>
      <p:grpSpPr>
        <a:xfrm>
          <a:off x="0" y="0"/>
          <a:ext cx="0" cy="0"/>
          <a:chOff x="0" y="0"/>
          <a:chExt cx="0" cy="0"/>
        </a:xfrm>
      </p:grpSpPr>
      <p:sp>
        <p:nvSpPr>
          <p:cNvPr id="25" name="Picture Placeholder 8">
            <a:extLst>
              <a:ext uri="{FF2B5EF4-FFF2-40B4-BE49-F238E27FC236}">
                <a16:creationId xmlns:a16="http://schemas.microsoft.com/office/drawing/2014/main" id="{489EE1C9-68AE-4BDD-B34C-9DE809C4DD0B}"/>
              </a:ext>
              <a:ext uri="{C183D7F6-B498-43B3-948B-1728B52AA6E4}">
                <adec:decorative xmlns:adec="http://schemas.microsoft.com/office/drawing/2017/decorative" val="1"/>
              </a:ext>
            </a:extLst>
          </p:cNvPr>
          <p:cNvSpPr>
            <a:spLocks noGrp="1"/>
          </p:cNvSpPr>
          <p:nvPr>
            <p:ph type="pic" sz="quarter" idx="17" hasCustomPrompt="1"/>
          </p:nvPr>
        </p:nvSpPr>
        <p:spPr>
          <a:xfrm>
            <a:off x="0" y="0"/>
            <a:ext cx="12191999" cy="6858000"/>
          </a:xfrm>
          <a:prstGeom prst="rect">
            <a:avLst/>
          </a:prstGeom>
        </p:spPr>
        <p:txBody>
          <a:bodyPr anchor="ct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2">
              <a:alpha val="84000"/>
            </a:schemeClr>
          </a:solidFill>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6" name="Text Placeholder 16">
            <a:extLst>
              <a:ext uri="{FF2B5EF4-FFF2-40B4-BE49-F238E27FC236}">
                <a16:creationId xmlns:a16="http://schemas.microsoft.com/office/drawing/2014/main" id="{9F89ADF8-2320-4EC3-98EA-5CB618A528E6}"/>
              </a:ext>
              <a:ext uri="{C183D7F6-B498-43B3-948B-1728B52AA6E4}">
                <adec:decorative xmlns:adec="http://schemas.microsoft.com/office/drawing/2017/decorative" val="1"/>
              </a:ext>
            </a:extLst>
          </p:cNvPr>
          <p:cNvSpPr>
            <a:spLocks noGrp="1"/>
          </p:cNvSpPr>
          <p:nvPr>
            <p:ph type="body" sz="quarter" idx="12" hasCustomPrompt="1"/>
          </p:nvPr>
        </p:nvSpPr>
        <p:spPr>
          <a:xfrm>
            <a:off x="533400" y="0"/>
            <a:ext cx="6781800" cy="6324600"/>
          </a:xfrm>
          <a:solidFill>
            <a:schemeClr val="tx2"/>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1266825" y="2265916"/>
            <a:ext cx="5314950" cy="3488998"/>
          </a:xfrm>
          <a:noFill/>
        </p:spPr>
        <p:txBody>
          <a:bodyPr anchor="b">
            <a:normAutofit/>
          </a:bodyPr>
          <a:lstStyle>
            <a:lvl1pPr algn="ctr">
              <a:defRPr sz="6000">
                <a:solidFill>
                  <a:schemeClr val="bg1"/>
                </a:solidFill>
              </a:defRPr>
            </a:lvl1pPr>
          </a:lstStyle>
          <a:p>
            <a:r>
              <a:rPr lang="en-US"/>
              <a:t>Click to edit Master title style</a:t>
            </a:r>
            <a:endParaRPr lang="en-GB" dirty="0"/>
          </a:p>
        </p:txBody>
      </p:sp>
      <p:sp>
        <p:nvSpPr>
          <p:cNvPr id="6" name="Slide Number Placeholder 5">
            <a:extLst>
              <a:ext uri="{FF2B5EF4-FFF2-40B4-BE49-F238E27FC236}">
                <a16:creationId xmlns:a16="http://schemas.microsoft.com/office/drawing/2014/main" id="{F074D12B-58A6-47D1-9B2D-697AB265C81B}"/>
              </a:ext>
            </a:extLst>
          </p:cNvPr>
          <p:cNvSpPr>
            <a:spLocks noGrp="1"/>
          </p:cNvSpPr>
          <p:nvPr>
            <p:ph type="sldNum" sz="quarter" idx="4"/>
          </p:nvPr>
        </p:nvSpPr>
        <p:spPr>
          <a:xfrm>
            <a:off x="628788" y="6339840"/>
            <a:ext cx="302281" cy="365760"/>
          </a:xfrm>
          <a:prstGeom prst="rect">
            <a:avLst/>
          </a:prstGeom>
          <a:solidFill>
            <a:schemeClr val="bg1"/>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625375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2"/>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a:extLst>
              <a:ext uri="{FF2B5EF4-FFF2-40B4-BE49-F238E27FC236}">
                <a16:creationId xmlns:a16="http://schemas.microsoft.com/office/drawing/2014/main" id="{973FC1AA-8591-43A1-9962-1599E1A8AB30}"/>
              </a:ext>
            </a:extLst>
          </p:cNvPr>
          <p:cNvSpPr>
            <a:spLocks noGrp="1"/>
          </p:cNvSpPr>
          <p:nvPr>
            <p:ph type="sldNum" sz="quarter" idx="4"/>
          </p:nvPr>
        </p:nvSpPr>
        <p:spPr>
          <a:xfrm>
            <a:off x="628788" y="6339840"/>
            <a:ext cx="302281" cy="365760"/>
          </a:xfrm>
          <a:prstGeom prst="rect">
            <a:avLst/>
          </a:prstGeom>
          <a:solidFill>
            <a:schemeClr val="bg1"/>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735482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1"/>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a:extLst>
              <a:ext uri="{FF2B5EF4-FFF2-40B4-BE49-F238E27FC236}">
                <a16:creationId xmlns:a16="http://schemas.microsoft.com/office/drawing/2014/main" id="{7160B2D8-3756-4781-A8DD-692C3F895981}"/>
              </a:ext>
            </a:extLst>
          </p:cNvPr>
          <p:cNvSpPr>
            <a:spLocks noGrp="1"/>
          </p:cNvSpPr>
          <p:nvPr>
            <p:ph type="sldNum" sz="quarter" idx="4"/>
          </p:nvPr>
        </p:nvSpPr>
        <p:spPr>
          <a:xfrm>
            <a:off x="628788" y="6339840"/>
            <a:ext cx="302281" cy="365760"/>
          </a:xfrm>
          <a:prstGeom prst="rect">
            <a:avLst/>
          </a:prstGeom>
          <a:solidFill>
            <a:schemeClr val="bg1"/>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31107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Title Slide_DeepYellow">
    <p:bg>
      <p:bgPr>
        <a:solidFill>
          <a:schemeClr val="bg1">
            <a:lumMod val="95000"/>
          </a:schemeClr>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18BFA80-A3BB-4316-BD6E-3E5F6B4D89CF}"/>
              </a:ext>
            </a:extLst>
          </p:cNvPr>
          <p:cNvSpPr>
            <a:spLocks noGrp="1"/>
          </p:cNvSpPr>
          <p:nvPr>
            <p:ph type="pic" sz="quarter" idx="11" hasCustomPrompt="1"/>
          </p:nvPr>
        </p:nvSpPr>
        <p:spPr>
          <a:xfrm>
            <a:off x="0" y="0"/>
            <a:ext cx="12192000" cy="6858000"/>
          </a:xfrm>
          <a:prstGeom prst="rect">
            <a:avLst/>
          </a:pr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7" name="Text Placeholder 16">
            <a:extLst>
              <a:ext uri="{FF2B5EF4-FFF2-40B4-BE49-F238E27FC236}">
                <a16:creationId xmlns:a16="http://schemas.microsoft.com/office/drawing/2014/main" id="{8F962CE0-5C0C-48F3-A07B-34E33D6704BC}"/>
              </a:ext>
              <a:ext uri="{C183D7F6-B498-43B3-948B-1728B52AA6E4}">
                <adec:decorative xmlns:adec="http://schemas.microsoft.com/office/drawing/2017/decorative" val="1"/>
              </a:ext>
            </a:extLst>
          </p:cNvPr>
          <p:cNvSpPr>
            <a:spLocks noGrp="1"/>
          </p:cNvSpPr>
          <p:nvPr>
            <p:ph type="body" sz="quarter" idx="16" hasCustomPrompt="1"/>
          </p:nvPr>
        </p:nvSpPr>
        <p:spPr>
          <a:xfrm rot="10800000">
            <a:off x="2057400" y="466725"/>
            <a:ext cx="703341" cy="1101901"/>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2" name="Text Placeholder 16">
            <a:extLst>
              <a:ext uri="{FF2B5EF4-FFF2-40B4-BE49-F238E27FC236}">
                <a16:creationId xmlns:a16="http://schemas.microsoft.com/office/drawing/2014/main" id="{654457EF-8A97-4FCA-9870-5095D09BF83E}"/>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9067800" y="46482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0" name="Text Placeholder 16">
            <a:extLst>
              <a:ext uri="{FF2B5EF4-FFF2-40B4-BE49-F238E27FC236}">
                <a16:creationId xmlns:a16="http://schemas.microsoft.com/office/drawing/2014/main" id="{0CC06030-90E1-4B3F-AFDF-369354FBFE62}"/>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solidFill>
            <a:schemeClr val="accent1">
              <a:lumMod val="75000"/>
              <a:alpha val="92000"/>
            </a:schemeClr>
          </a:solidFill>
          <a:effectLst/>
        </p:spPr>
        <p:txBody>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3163809" y="1905000"/>
            <a:ext cx="5864382" cy="2275238"/>
          </a:xfrm>
        </p:spPr>
        <p:txBody>
          <a:bodyPr anchor="t">
            <a:normAutofit/>
          </a:bodyPr>
          <a:lstStyle>
            <a:lvl1pPr algn="ctr">
              <a:defRPr lang="en-US" sz="5000" kern="1200" cap="all" spc="100" baseline="0" dirty="0">
                <a:solidFill>
                  <a:schemeClr val="bg1"/>
                </a:solidFill>
                <a:latin typeface="+mj-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4059707" y="4297679"/>
            <a:ext cx="4072586" cy="1463040"/>
          </a:xfrm>
        </p:spPr>
        <p:txBody>
          <a:bodyPr lIns="91440" rIns="91440" anchor="t">
            <a:normAutofit/>
          </a:bodyPr>
          <a:lstStyle>
            <a:lvl1pPr marL="0" indent="0" algn="ctr">
              <a:lnSpc>
                <a:spcPct val="100000"/>
              </a:lnSpc>
              <a:spcBef>
                <a:spcPts val="0"/>
              </a:spcBef>
              <a:buNone/>
              <a:defRPr lang="en-US" sz="2000" kern="1200" dirty="0">
                <a:solidFill>
                  <a:schemeClr val="bg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Tree>
    <p:extLst>
      <p:ext uri="{BB962C8B-B14F-4D97-AF65-F5344CB8AC3E}">
        <p14:creationId xmlns:p14="http://schemas.microsoft.com/office/powerpoint/2010/main" val="305320110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5"/>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a:extLst>
              <a:ext uri="{FF2B5EF4-FFF2-40B4-BE49-F238E27FC236}">
                <a16:creationId xmlns:a16="http://schemas.microsoft.com/office/drawing/2014/main" id="{9EEDA9EB-20CE-4EA1-9720-40FBEB45614B}"/>
              </a:ext>
            </a:extLst>
          </p:cNvPr>
          <p:cNvSpPr>
            <a:spLocks noGrp="1"/>
          </p:cNvSpPr>
          <p:nvPr>
            <p:ph type="sldNum" sz="quarter" idx="4"/>
          </p:nvPr>
        </p:nvSpPr>
        <p:spPr>
          <a:xfrm>
            <a:off x="628788" y="6339840"/>
            <a:ext cx="302281" cy="365760"/>
          </a:xfrm>
          <a:prstGeom prst="rect">
            <a:avLst/>
          </a:prstGeom>
          <a:solidFill>
            <a:schemeClr val="bg1"/>
          </a:solidFill>
          <a:ln>
            <a:solidFill>
              <a:schemeClr val="accent5"/>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063650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7_Segu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E015B08-6C1F-4B1F-8038-D3C209BA0DBC}"/>
              </a:ext>
              <a:ext uri="{C183D7F6-B498-43B3-948B-1728B52AA6E4}">
                <adec:decorative xmlns:adec="http://schemas.microsoft.com/office/drawing/2017/decorative"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anchor="ctr">
            <a:noAutofit/>
          </a:bodyPr>
          <a:lstStyle>
            <a:lvl1pPr marL="0" indent="0" algn="ctr">
              <a:buNone/>
              <a:defRPr>
                <a:solidFill>
                  <a:schemeClr val="bg1">
                    <a:lumMod val="50000"/>
                  </a:schemeClr>
                </a:solidFill>
              </a:defRPr>
            </a:lvl1pPr>
          </a:lstStyle>
          <a:p>
            <a:r>
              <a:rPr lang="en-US" dirty="0"/>
              <a:t>Insert Image</a:t>
            </a:r>
            <a:endParaRPr lang="en-GB" dirty="0"/>
          </a:p>
        </p:txBody>
      </p:sp>
      <p:sp>
        <p:nvSpPr>
          <p:cNvPr id="27" name="Text Placeholder 26">
            <a:extLst>
              <a:ext uri="{FF2B5EF4-FFF2-40B4-BE49-F238E27FC236}">
                <a16:creationId xmlns:a16="http://schemas.microsoft.com/office/drawing/2014/main" id="{A222F077-B5D5-442D-BB60-47BE1094D15F}"/>
              </a:ext>
              <a:ext uri="{C183D7F6-B498-43B3-948B-1728B52AA6E4}">
                <adec:decorative xmlns:adec="http://schemas.microsoft.com/office/drawing/2017/decorative"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6"/>
          </a:solidFill>
          <a:effectLst>
            <a:outerShdw blurRad="152400" dist="38100" dir="2700000" algn="tl" rotWithShape="0">
              <a:prstClr val="black">
                <a:alpha val="66000"/>
              </a:prstClr>
            </a:outerShdw>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2" name="Title 1">
            <a:extLst>
              <a:ext uri="{FF2B5EF4-FFF2-40B4-BE49-F238E27FC236}">
                <a16:creationId xmlns:a16="http://schemas.microsoft.com/office/drawing/2014/main" id="{2F2E942B-4297-4570-B120-E2ACA52D126E}"/>
              </a:ext>
            </a:extLst>
          </p:cNvPr>
          <p:cNvSpPr>
            <a:spLocks noGrp="1"/>
          </p:cNvSpPr>
          <p:nvPr>
            <p:ph type="title"/>
          </p:nvPr>
        </p:nvSpPr>
        <p:spPr>
          <a:xfrm>
            <a:off x="781049" y="990600"/>
            <a:ext cx="9144000" cy="2590800"/>
          </a:xfrm>
          <a:noFill/>
        </p:spPr>
        <p:txBody>
          <a:bodyPr anchor="t">
            <a:normAutofit/>
          </a:bodyPr>
          <a:lstStyle>
            <a:lvl1pPr algn="l">
              <a:defRPr sz="6000">
                <a:solidFill>
                  <a:schemeClr val="bg1"/>
                </a:solidFill>
              </a:defRPr>
            </a:lvl1pPr>
          </a:lstStyle>
          <a:p>
            <a:r>
              <a:rPr lang="en-US"/>
              <a:t>Click to edit Master title style</a:t>
            </a:r>
            <a:endParaRPr lang="en-GB" dirty="0"/>
          </a:p>
        </p:txBody>
      </p:sp>
      <p:sp>
        <p:nvSpPr>
          <p:cNvPr id="9" name="Text Placeholder 16">
            <a:extLst>
              <a:ext uri="{FF2B5EF4-FFF2-40B4-BE49-F238E27FC236}">
                <a16:creationId xmlns:a16="http://schemas.microsoft.com/office/drawing/2014/main" id="{4E78EDD8-13BF-4551-BD7B-C04131A68BC1}"/>
              </a:ext>
              <a:ext uri="{C183D7F6-B498-43B3-948B-1728B52AA6E4}">
                <adec:decorative xmlns:adec="http://schemas.microsoft.com/office/drawing/2017/decorative" val="1"/>
              </a:ext>
            </a:extLst>
          </p:cNvPr>
          <p:cNvSpPr>
            <a:spLocks noGrp="1"/>
          </p:cNvSpPr>
          <p:nvPr>
            <p:ph type="body" sz="quarter" idx="23" hasCustomPrompt="1"/>
          </p:nvPr>
        </p:nvSpPr>
        <p:spPr>
          <a:xfrm>
            <a:off x="0" y="633984"/>
            <a:ext cx="304800" cy="1499616"/>
          </a:xfrm>
          <a:solidFill>
            <a:schemeClr val="bg1"/>
          </a:solidFill>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7" name="Slide Number Placeholder 5">
            <a:extLst>
              <a:ext uri="{FF2B5EF4-FFF2-40B4-BE49-F238E27FC236}">
                <a16:creationId xmlns:a16="http://schemas.microsoft.com/office/drawing/2014/main" id="{80033509-FE6E-46FC-85C8-B777FBA2F1A5}"/>
              </a:ext>
            </a:extLst>
          </p:cNvPr>
          <p:cNvSpPr>
            <a:spLocks noGrp="1"/>
          </p:cNvSpPr>
          <p:nvPr>
            <p:ph type="sldNum" sz="quarter" idx="4"/>
          </p:nvPr>
        </p:nvSpPr>
        <p:spPr>
          <a:xfrm>
            <a:off x="628788" y="6339840"/>
            <a:ext cx="302281" cy="365760"/>
          </a:xfrm>
          <a:prstGeom prst="rect">
            <a:avLst/>
          </a:prstGeom>
          <a:solidFill>
            <a:schemeClr val="bg1"/>
          </a:solidFill>
          <a:ln>
            <a:solidFill>
              <a:schemeClr val="accent6"/>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438915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Closing-Thank you 1">
    <p:bg>
      <p:bgPr>
        <a:solidFill>
          <a:schemeClr val="bg1">
            <a:lumMod val="95000"/>
          </a:schemeClr>
        </a:solidFill>
        <a:effectLst/>
      </p:bgPr>
    </p:bg>
    <p:spTree>
      <p:nvGrpSpPr>
        <p:cNvPr id="1" name=""/>
        <p:cNvGrpSpPr/>
        <p:nvPr/>
      </p:nvGrpSpPr>
      <p:grpSpPr>
        <a:xfrm>
          <a:off x="0" y="0"/>
          <a:ext cx="0" cy="0"/>
          <a:chOff x="0" y="0"/>
          <a:chExt cx="0" cy="0"/>
        </a:xfrm>
      </p:grpSpPr>
      <p:sp>
        <p:nvSpPr>
          <p:cNvPr id="53" name="Text Placeholder 52">
            <a:extLst>
              <a:ext uri="{FF2B5EF4-FFF2-40B4-BE49-F238E27FC236}">
                <a16:creationId xmlns:a16="http://schemas.microsoft.com/office/drawing/2014/main" id="{4016877F-9863-4CBC-B4AF-D4764DBA673B}"/>
              </a:ext>
              <a:ext uri="{C183D7F6-B498-43B3-948B-1728B52AA6E4}">
                <adec:decorative xmlns:adec="http://schemas.microsoft.com/office/drawing/2017/decorative" val="1"/>
              </a:ext>
            </a:extLst>
          </p:cNvPr>
          <p:cNvSpPr>
            <a:spLocks noGrp="1"/>
          </p:cNvSpPr>
          <p:nvPr>
            <p:ph type="body" sz="quarter" idx="14" hasCustomPrompt="1"/>
          </p:nvPr>
        </p:nvSpPr>
        <p:spPr>
          <a:xfrm>
            <a:off x="1181099" y="457200"/>
            <a:ext cx="8128343" cy="6248400"/>
          </a:xfrm>
          <a:custGeom>
            <a:avLst/>
            <a:gdLst>
              <a:gd name="connsiteX0" fmla="*/ 0 w 8128343"/>
              <a:gd name="connsiteY0" fmla="*/ 0 h 6248400"/>
              <a:gd name="connsiteX1" fmla="*/ 8128343 w 8128343"/>
              <a:gd name="connsiteY1" fmla="*/ 0 h 6248400"/>
              <a:gd name="connsiteX2" fmla="*/ 8128343 w 8128343"/>
              <a:gd name="connsiteY2" fmla="*/ 3258609 h 6248400"/>
              <a:gd name="connsiteX3" fmla="*/ 5858354 w 8128343"/>
              <a:gd name="connsiteY3" fmla="*/ 6248400 h 6248400"/>
              <a:gd name="connsiteX4" fmla="*/ 0 w 8128343"/>
              <a:gd name="connsiteY4" fmla="*/ 6248400 h 624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343" h="6248400">
                <a:moveTo>
                  <a:pt x="0" y="0"/>
                </a:moveTo>
                <a:lnTo>
                  <a:pt x="8128343" y="0"/>
                </a:lnTo>
                <a:lnTo>
                  <a:pt x="8128343" y="3258609"/>
                </a:lnTo>
                <a:lnTo>
                  <a:pt x="5858354" y="6248400"/>
                </a:lnTo>
                <a:lnTo>
                  <a:pt x="0" y="62484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GB" sz="1800" dirty="0">
                <a:solidFill>
                  <a:schemeClr val="lt1">
                    <a:alpha val="0"/>
                  </a:schemeClr>
                </a:solidFill>
              </a:defRPr>
            </a:lvl1pPr>
          </a:lstStyle>
          <a:p>
            <a:pPr marL="0" lvl="0" algn="ctr"/>
            <a:r>
              <a:rPr lang="en-US" noProof="0"/>
              <a:t>I</a:t>
            </a:r>
          </a:p>
        </p:txBody>
      </p:sp>
      <p:sp>
        <p:nvSpPr>
          <p:cNvPr id="48" name="Freeform: Shape 47">
            <a:extLst>
              <a:ext uri="{FF2B5EF4-FFF2-40B4-BE49-F238E27FC236}">
                <a16:creationId xmlns:a16="http://schemas.microsoft.com/office/drawing/2014/main" id="{9070D0C4-1F90-4B84-B84E-8285FA0A01B0}"/>
              </a:ext>
            </a:extLst>
          </p:cNvPr>
          <p:cNvSpPr/>
          <p:nvPr userDrawn="1"/>
        </p:nvSpPr>
        <p:spPr>
          <a:xfrm rot="2232448">
            <a:off x="9455741" y="-926244"/>
            <a:ext cx="131438" cy="8710488"/>
          </a:xfrm>
          <a:custGeom>
            <a:avLst/>
            <a:gdLst>
              <a:gd name="connsiteX0" fmla="*/ 0 w 131438"/>
              <a:gd name="connsiteY0" fmla="*/ 99793 h 8710488"/>
              <a:gd name="connsiteX1" fmla="*/ 131438 w 131438"/>
              <a:gd name="connsiteY1" fmla="*/ 0 h 8710488"/>
              <a:gd name="connsiteX2" fmla="*/ 131438 w 131438"/>
              <a:gd name="connsiteY2" fmla="*/ 8610694 h 8710488"/>
              <a:gd name="connsiteX3" fmla="*/ 0 w 131438"/>
              <a:gd name="connsiteY3" fmla="*/ 8710488 h 8710488"/>
            </a:gdLst>
            <a:ahLst/>
            <a:cxnLst>
              <a:cxn ang="0">
                <a:pos x="connsiteX0" y="connsiteY0"/>
              </a:cxn>
              <a:cxn ang="0">
                <a:pos x="connsiteX1" y="connsiteY1"/>
              </a:cxn>
              <a:cxn ang="0">
                <a:pos x="connsiteX2" y="connsiteY2"/>
              </a:cxn>
              <a:cxn ang="0">
                <a:pos x="connsiteX3" y="connsiteY3"/>
              </a:cxn>
            </a:cxnLst>
            <a:rect l="l" t="t" r="r" b="b"/>
            <a:pathLst>
              <a:path w="131438" h="8710488">
                <a:moveTo>
                  <a:pt x="0" y="99793"/>
                </a:moveTo>
                <a:lnTo>
                  <a:pt x="131438" y="0"/>
                </a:lnTo>
                <a:lnTo>
                  <a:pt x="131438" y="8610694"/>
                </a:lnTo>
                <a:lnTo>
                  <a:pt x="0" y="87104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9" name="Freeform: Shape 48">
            <a:extLst>
              <a:ext uri="{FF2B5EF4-FFF2-40B4-BE49-F238E27FC236}">
                <a16:creationId xmlns:a16="http://schemas.microsoft.com/office/drawing/2014/main" id="{B8546525-A0E6-4238-93BC-5D43C93A450D}"/>
              </a:ext>
              <a:ext uri="{C183D7F6-B498-43B3-948B-1728B52AA6E4}">
                <adec:decorative xmlns:adec="http://schemas.microsoft.com/office/drawing/2017/decorative" val="1"/>
              </a:ext>
            </a:extLst>
          </p:cNvPr>
          <p:cNvSpPr/>
          <p:nvPr userDrawn="1"/>
        </p:nvSpPr>
        <p:spPr>
          <a:xfrm rot="2232448">
            <a:off x="9332817" y="-941780"/>
            <a:ext cx="172357" cy="8741560"/>
          </a:xfrm>
          <a:custGeom>
            <a:avLst/>
            <a:gdLst>
              <a:gd name="connsiteX0" fmla="*/ 172357 w 172357"/>
              <a:gd name="connsiteY0" fmla="*/ 0 h 8741560"/>
              <a:gd name="connsiteX1" fmla="*/ 172357 w 172357"/>
              <a:gd name="connsiteY1" fmla="*/ 8610698 h 8741560"/>
              <a:gd name="connsiteX2" fmla="*/ 0 w 172357"/>
              <a:gd name="connsiteY2" fmla="*/ 8741560 h 8741560"/>
              <a:gd name="connsiteX3" fmla="*/ 0 w 172357"/>
              <a:gd name="connsiteY3" fmla="*/ 130862 h 8741560"/>
            </a:gdLst>
            <a:ahLst/>
            <a:cxnLst>
              <a:cxn ang="0">
                <a:pos x="connsiteX0" y="connsiteY0"/>
              </a:cxn>
              <a:cxn ang="0">
                <a:pos x="connsiteX1" y="connsiteY1"/>
              </a:cxn>
              <a:cxn ang="0">
                <a:pos x="connsiteX2" y="connsiteY2"/>
              </a:cxn>
              <a:cxn ang="0">
                <a:pos x="connsiteX3" y="connsiteY3"/>
              </a:cxn>
            </a:cxnLst>
            <a:rect l="l" t="t" r="r" b="b"/>
            <a:pathLst>
              <a:path w="172357" h="8741560">
                <a:moveTo>
                  <a:pt x="172357" y="0"/>
                </a:moveTo>
                <a:lnTo>
                  <a:pt x="172357" y="8610698"/>
                </a:lnTo>
                <a:lnTo>
                  <a:pt x="0" y="8741560"/>
                </a:lnTo>
                <a:lnTo>
                  <a:pt x="0" y="1308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599" y="304800"/>
            <a:ext cx="8128343" cy="6248400"/>
          </a:xfrm>
          <a:solidFill>
            <a:schemeClr val="bg1"/>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noProof="0"/>
              <a:t>I</a:t>
            </a:r>
          </a:p>
        </p:txBody>
      </p:sp>
      <p:sp>
        <p:nvSpPr>
          <p:cNvPr id="2" name="Title 1"/>
          <p:cNvSpPr>
            <a:spLocks noGrp="1"/>
          </p:cNvSpPr>
          <p:nvPr>
            <p:ph type="ctrTitle" hasCustomPrompt="1"/>
          </p:nvPr>
        </p:nvSpPr>
        <p:spPr>
          <a:xfrm>
            <a:off x="1378135" y="1219200"/>
            <a:ext cx="7232465" cy="903638"/>
          </a:xfrm>
        </p:spPr>
        <p:txBody>
          <a:bodyPr anchor="t">
            <a:normAutofit/>
          </a:bodyPr>
          <a:lstStyle>
            <a:lvl1pPr algn="l">
              <a:defRPr lang="en-US" sz="5000" kern="1200" cap="all" spc="100" baseline="0" dirty="0">
                <a:solidFill>
                  <a:srgbClr val="2C2E52"/>
                </a:solidFill>
                <a:latin typeface="+mj-lt"/>
                <a:ea typeface="+mj-ea"/>
                <a:cs typeface="+mj-cs"/>
              </a:defRPr>
            </a:lvl1pPr>
          </a:lstStyle>
          <a:p>
            <a:r>
              <a:rPr lang="en-US" noProof="0"/>
              <a:t>THANK yOU</a:t>
            </a:r>
          </a:p>
        </p:txBody>
      </p:sp>
      <p:sp>
        <p:nvSpPr>
          <p:cNvPr id="33" name="Rectangle 32">
            <a:extLst>
              <a:ext uri="{FF2B5EF4-FFF2-40B4-BE49-F238E27FC236}">
                <a16:creationId xmlns:a16="http://schemas.microsoft.com/office/drawing/2014/main" id="{E905A207-2310-4F94-86E5-13B4CCC359EC}"/>
              </a:ext>
              <a:ext uri="{C183D7F6-B498-43B3-948B-1728B52AA6E4}">
                <adec:decorative xmlns:adec="http://schemas.microsoft.com/office/drawing/2017/decorative" val="1"/>
              </a:ext>
            </a:extLst>
          </p:cNvPr>
          <p:cNvSpPr/>
          <p:nvPr userDrawn="1"/>
        </p:nvSpPr>
        <p:spPr>
          <a:xfrm rot="5400000" flipV="1">
            <a:off x="1562101" y="-114299"/>
            <a:ext cx="304797" cy="53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endParaRPr lang="en-US" noProof="0" dirty="0"/>
          </a:p>
        </p:txBody>
      </p:sp>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anchor="ctr">
            <a:noAutofit/>
          </a:bodyPr>
          <a:lstStyle>
            <a:lvl1pPr marL="0" indent="0" algn="ctr">
              <a:buNone/>
              <a:defRPr/>
            </a:lvl1pPr>
          </a:lstStyle>
          <a:p>
            <a:r>
              <a:rPr lang="en-US" noProof="0" dirty="0"/>
              <a:t>Insert Image</a:t>
            </a:r>
          </a:p>
        </p:txBody>
      </p:sp>
    </p:spTree>
    <p:extLst>
      <p:ext uri="{BB962C8B-B14F-4D97-AF65-F5344CB8AC3E}">
        <p14:creationId xmlns:p14="http://schemas.microsoft.com/office/powerpoint/2010/main" val="3932519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losing-Thank you 2">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2EC3EF4-A2D5-4058-977A-74A37AC365BD}"/>
              </a:ext>
              <a:ext uri="{C183D7F6-B498-43B3-948B-1728B52AA6E4}">
                <adec:decorative xmlns:adec="http://schemas.microsoft.com/office/drawing/2017/decorative" val="1"/>
              </a:ext>
            </a:extLst>
          </p:cNvPr>
          <p:cNvSpPr>
            <a:spLocks noGrp="1"/>
          </p:cNvSpPr>
          <p:nvPr>
            <p:ph type="pic" sz="quarter" idx="11"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2525 h 6858000"/>
              <a:gd name="connsiteX3" fmla="*/ 8273508 w 12192000"/>
              <a:gd name="connsiteY3" fmla="*/ 685800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602525"/>
                </a:lnTo>
                <a:lnTo>
                  <a:pt x="8273508" y="6858000"/>
                </a:lnTo>
                <a:lnTo>
                  <a:pt x="0" y="6858000"/>
                </a:lnTo>
                <a:close/>
              </a:path>
            </a:pathLst>
          </a:custGeom>
          <a:solidFill>
            <a:schemeClr val="bg1"/>
          </a:solidFill>
          <a:effectLst>
            <a:outerShdw blurRad="165100" dist="38100" dir="2700000" algn="t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27" name="Text Placeholder 16">
            <a:extLst>
              <a:ext uri="{FF2B5EF4-FFF2-40B4-BE49-F238E27FC236}">
                <a16:creationId xmlns:a16="http://schemas.microsoft.com/office/drawing/2014/main" id="{4E7C74DD-4244-46B7-8336-30F7151DB21B}"/>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8074536" y="3124200"/>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4" name="Text Placeholder 23">
            <a:extLst>
              <a:ext uri="{FF2B5EF4-FFF2-40B4-BE49-F238E27FC236}">
                <a16:creationId xmlns:a16="http://schemas.microsoft.com/office/drawing/2014/main" id="{9DC663CF-0C67-4619-B40E-7832C4DA15FE}"/>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custGeom>
            <a:avLst/>
            <a:gdLst>
              <a:gd name="connsiteX0" fmla="*/ 0 w 7810500"/>
              <a:gd name="connsiteY0" fmla="*/ 0 h 5638800"/>
              <a:gd name="connsiteX1" fmla="*/ 7810500 w 7810500"/>
              <a:gd name="connsiteY1" fmla="*/ 0 h 5638800"/>
              <a:gd name="connsiteX2" fmla="*/ 7810500 w 7810500"/>
              <a:gd name="connsiteY2" fmla="*/ 3151512 h 5638800"/>
              <a:gd name="connsiteX3" fmla="*/ 6252438 w 7810500"/>
              <a:gd name="connsiteY3" fmla="*/ 5638800 h 5638800"/>
              <a:gd name="connsiteX4" fmla="*/ 0 w 7810500"/>
              <a:gd name="connsiteY4" fmla="*/ 5638800 h 563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00" h="5638800">
                <a:moveTo>
                  <a:pt x="0" y="0"/>
                </a:moveTo>
                <a:lnTo>
                  <a:pt x="7810500" y="0"/>
                </a:lnTo>
                <a:lnTo>
                  <a:pt x="7810500" y="3151512"/>
                </a:lnTo>
                <a:lnTo>
                  <a:pt x="6252438" y="5638800"/>
                </a:lnTo>
                <a:lnTo>
                  <a:pt x="0" y="5638800"/>
                </a:lnTo>
                <a:close/>
              </a:path>
            </a:pathLst>
          </a:custGeom>
          <a:solidFill>
            <a:schemeClr val="accent1"/>
          </a:solidFill>
          <a:effectLst>
            <a:outerShdw blurRad="50800" dist="38100" dir="2700000" algn="tl" rotWithShape="0">
              <a:prstClr val="black">
                <a:alpha val="40000"/>
              </a:prstClr>
            </a:outerShdw>
          </a:effectLst>
        </p:spPr>
        <p:txBody>
          <a:bodyPr wrap="square">
            <a:noAutofit/>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3163809" y="1905000"/>
            <a:ext cx="5864382" cy="2275238"/>
          </a:xfrm>
        </p:spPr>
        <p:txBody>
          <a:bodyPr anchor="ctr">
            <a:normAutofit/>
          </a:bodyPr>
          <a:lstStyle>
            <a:lvl1pPr algn="ctr">
              <a:defRPr lang="en-US" sz="5000" kern="1200" cap="all" spc="100" baseline="0" dirty="0">
                <a:solidFill>
                  <a:schemeClr val="bg1"/>
                </a:solidFill>
                <a:latin typeface="+mj-lt"/>
                <a:ea typeface="+mj-ea"/>
                <a:cs typeface="+mj-cs"/>
              </a:defRPr>
            </a:lvl1pPr>
          </a:lstStyle>
          <a:p>
            <a:r>
              <a:rPr lang="en-US" dirty="0"/>
              <a:t>THANK </a:t>
            </a:r>
            <a:r>
              <a:rPr lang="en-US" dirty="0" err="1"/>
              <a:t>yOU</a:t>
            </a:r>
            <a:endParaRPr lang="en-US" dirty="0"/>
          </a:p>
        </p:txBody>
      </p:sp>
    </p:spTree>
    <p:extLst>
      <p:ext uri="{BB962C8B-B14F-4D97-AF65-F5344CB8AC3E}">
        <p14:creationId xmlns:p14="http://schemas.microsoft.com/office/powerpoint/2010/main" val="161220322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Closing-Thank you 3">
    <p:bg>
      <p:bgPr>
        <a:solidFill>
          <a:schemeClr val="bg1">
            <a:lumMod val="95000"/>
          </a:schemeClr>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018BFA80-A3BB-4316-BD6E-3E5F6B4D89CF}"/>
              </a:ext>
              <a:ext uri="{C183D7F6-B498-43B3-948B-1728B52AA6E4}">
                <adec:decorative xmlns:adec="http://schemas.microsoft.com/office/drawing/2017/decorative" val="1"/>
              </a:ext>
            </a:extLst>
          </p:cNvPr>
          <p:cNvSpPr>
            <a:spLocks noGrp="1"/>
          </p:cNvSpPr>
          <p:nvPr>
            <p:ph type="pic" sz="quarter" idx="11" hasCustomPrompt="1"/>
          </p:nvPr>
        </p:nvSpPr>
        <p:spPr>
          <a:xfrm>
            <a:off x="0" y="0"/>
            <a:ext cx="12192000" cy="6858000"/>
          </a:xfrm>
          <a:prstGeom prst="rect">
            <a:avLst/>
          </a:pr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7" name="Text Placeholder 16">
            <a:extLst>
              <a:ext uri="{FF2B5EF4-FFF2-40B4-BE49-F238E27FC236}">
                <a16:creationId xmlns:a16="http://schemas.microsoft.com/office/drawing/2014/main" id="{8F962CE0-5C0C-48F3-A07B-34E33D6704BC}"/>
              </a:ext>
              <a:ext uri="{C183D7F6-B498-43B3-948B-1728B52AA6E4}">
                <adec:decorative xmlns:adec="http://schemas.microsoft.com/office/drawing/2017/decorative" val="1"/>
              </a:ext>
            </a:extLst>
          </p:cNvPr>
          <p:cNvSpPr>
            <a:spLocks noGrp="1"/>
          </p:cNvSpPr>
          <p:nvPr>
            <p:ph type="body" sz="quarter" idx="16" hasCustomPrompt="1"/>
          </p:nvPr>
        </p:nvSpPr>
        <p:spPr>
          <a:xfrm rot="10800000">
            <a:off x="2057400" y="466725"/>
            <a:ext cx="703341" cy="1101901"/>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2" name="Text Placeholder 16">
            <a:extLst>
              <a:ext uri="{FF2B5EF4-FFF2-40B4-BE49-F238E27FC236}">
                <a16:creationId xmlns:a16="http://schemas.microsoft.com/office/drawing/2014/main" id="{654457EF-8A97-4FCA-9870-5095D09BF83E}"/>
              </a:ext>
              <a:ext uri="{C183D7F6-B498-43B3-948B-1728B52AA6E4}">
                <adec:decorative xmlns:adec="http://schemas.microsoft.com/office/drawing/2017/decorative" val="1"/>
              </a:ext>
            </a:extLst>
          </p:cNvPr>
          <p:cNvSpPr>
            <a:spLocks noGrp="1"/>
          </p:cNvSpPr>
          <p:nvPr>
            <p:ph type="body" sz="quarter" idx="13" hasCustomPrompt="1"/>
          </p:nvPr>
        </p:nvSpPr>
        <p:spPr>
          <a:xfrm rot="10800000" flipH="1" flipV="1">
            <a:off x="9067800" y="46482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10" name="Text Placeholder 16">
            <a:extLst>
              <a:ext uri="{FF2B5EF4-FFF2-40B4-BE49-F238E27FC236}">
                <a16:creationId xmlns:a16="http://schemas.microsoft.com/office/drawing/2014/main" id="{0CC06030-90E1-4B3F-AFDF-369354FBFE62}"/>
              </a:ext>
              <a:ext uri="{C183D7F6-B498-43B3-948B-1728B52AA6E4}">
                <adec:decorative xmlns:adec="http://schemas.microsoft.com/office/drawing/2017/decorative" val="1"/>
              </a:ext>
            </a:extLst>
          </p:cNvPr>
          <p:cNvSpPr>
            <a:spLocks noGrp="1"/>
          </p:cNvSpPr>
          <p:nvPr>
            <p:ph type="body" sz="quarter" idx="15" hasCustomPrompt="1"/>
          </p:nvPr>
        </p:nvSpPr>
        <p:spPr>
          <a:xfrm>
            <a:off x="2190750" y="609600"/>
            <a:ext cx="7810500" cy="5638800"/>
          </a:xfrm>
          <a:solidFill>
            <a:schemeClr val="accent1">
              <a:lumMod val="75000"/>
              <a:alpha val="92000"/>
            </a:schemeClr>
          </a:solidFill>
          <a:effectLst/>
        </p:spPr>
        <p:txBody>
          <a:bodyPr/>
          <a:lstStyle>
            <a:lvl1pPr marL="0" indent="0" algn="ctr">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3163809" y="1905000"/>
            <a:ext cx="5864382" cy="2275238"/>
          </a:xfrm>
        </p:spPr>
        <p:txBody>
          <a:bodyPr anchor="ctr">
            <a:normAutofit/>
          </a:bodyPr>
          <a:lstStyle>
            <a:lvl1pPr algn="ctr">
              <a:defRPr lang="en-US" sz="5000" kern="1200" cap="all" spc="100" baseline="0" dirty="0">
                <a:solidFill>
                  <a:schemeClr val="bg1"/>
                </a:solidFill>
                <a:latin typeface="+mj-lt"/>
                <a:ea typeface="+mj-ea"/>
                <a:cs typeface="+mj-cs"/>
              </a:defRPr>
            </a:lvl1pPr>
          </a:lstStyle>
          <a:p>
            <a:r>
              <a:rPr lang="en-US" dirty="0"/>
              <a:t>THANK </a:t>
            </a:r>
            <a:r>
              <a:rPr lang="en-US" dirty="0" err="1"/>
              <a:t>yOU</a:t>
            </a:r>
            <a:endParaRPr lang="en-US" dirty="0"/>
          </a:p>
        </p:txBody>
      </p:sp>
    </p:spTree>
    <p:extLst>
      <p:ext uri="{BB962C8B-B14F-4D97-AF65-F5344CB8AC3E}">
        <p14:creationId xmlns:p14="http://schemas.microsoft.com/office/powerpoint/2010/main" val="26534857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Closing-Thank you 4">
    <p:bg>
      <p:bgPr>
        <a:solidFill>
          <a:schemeClr val="bg1">
            <a:lumMod val="95000"/>
          </a:schemeClr>
        </a:solidFill>
        <a:effectLst/>
      </p:bgPr>
    </p:bg>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FC033E0E-968F-40A8-BE78-354499D7F913}"/>
              </a:ext>
              <a:ext uri="{C183D7F6-B498-43B3-948B-1728B52AA6E4}">
                <adec:decorative xmlns:adec="http://schemas.microsoft.com/office/drawing/2017/decorative" val="1"/>
              </a:ext>
            </a:extLst>
          </p:cNvPr>
          <p:cNvSpPr>
            <a:spLocks noGrp="1"/>
          </p:cNvSpPr>
          <p:nvPr>
            <p:ph type="body" sz="quarter" idx="21" hasCustomPrompt="1"/>
          </p:nvPr>
        </p:nvSpPr>
        <p:spPr>
          <a:xfrm rot="19594102" flipH="1">
            <a:off x="584131" y="-142449"/>
            <a:ext cx="1218268" cy="6177109"/>
          </a:xfrm>
          <a:custGeom>
            <a:avLst/>
            <a:gdLst>
              <a:gd name="connsiteX0" fmla="*/ 1114975 w 1218268"/>
              <a:gd name="connsiteY0" fmla="*/ 1688918 h 6177109"/>
              <a:gd name="connsiteX1" fmla="*/ 1114975 w 1218268"/>
              <a:gd name="connsiteY1" fmla="*/ 5441035 h 6177109"/>
              <a:gd name="connsiteX2" fmla="*/ 1218268 w 1218268"/>
              <a:gd name="connsiteY2" fmla="*/ 5372844 h 6177109"/>
              <a:gd name="connsiteX3" fmla="*/ 1218268 w 1218268"/>
              <a:gd name="connsiteY3" fmla="*/ 1845382 h 6177109"/>
              <a:gd name="connsiteX4" fmla="*/ 675740 w 1218268"/>
              <a:gd name="connsiteY4" fmla="*/ 1023583 h 6177109"/>
              <a:gd name="connsiteX5" fmla="*/ 675740 w 1218268"/>
              <a:gd name="connsiteY5" fmla="*/ 5731005 h 6177109"/>
              <a:gd name="connsiteX6" fmla="*/ 951275 w 1218268"/>
              <a:gd name="connsiteY6" fmla="*/ 5549105 h 6177109"/>
              <a:gd name="connsiteX7" fmla="*/ 951275 w 1218268"/>
              <a:gd name="connsiteY7" fmla="*/ 1440952 h 6177109"/>
              <a:gd name="connsiteX8" fmla="*/ 0 w 1218268"/>
              <a:gd name="connsiteY8" fmla="*/ 0 h 6177109"/>
              <a:gd name="connsiteX9" fmla="*/ 0 w 1218268"/>
              <a:gd name="connsiteY9" fmla="*/ 6177109 h 6177109"/>
              <a:gd name="connsiteX10" fmla="*/ 485620 w 1218268"/>
              <a:gd name="connsiteY10" fmla="*/ 5856517 h 6177109"/>
              <a:gd name="connsiteX11" fmla="*/ 485620 w 1218268"/>
              <a:gd name="connsiteY11" fmla="*/ 735597 h 617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8268" h="6177109">
                <a:moveTo>
                  <a:pt x="1114975" y="1688918"/>
                </a:moveTo>
                <a:lnTo>
                  <a:pt x="1114975" y="5441035"/>
                </a:lnTo>
                <a:lnTo>
                  <a:pt x="1218268" y="5372844"/>
                </a:lnTo>
                <a:lnTo>
                  <a:pt x="1218268" y="1845382"/>
                </a:lnTo>
                <a:close/>
                <a:moveTo>
                  <a:pt x="675740" y="1023583"/>
                </a:moveTo>
                <a:lnTo>
                  <a:pt x="675740" y="5731005"/>
                </a:lnTo>
                <a:lnTo>
                  <a:pt x="951275" y="5549105"/>
                </a:lnTo>
                <a:lnTo>
                  <a:pt x="951275" y="1440952"/>
                </a:lnTo>
                <a:close/>
                <a:moveTo>
                  <a:pt x="0" y="0"/>
                </a:moveTo>
                <a:lnTo>
                  <a:pt x="0" y="6177109"/>
                </a:lnTo>
                <a:lnTo>
                  <a:pt x="485620" y="5856517"/>
                </a:lnTo>
                <a:lnTo>
                  <a:pt x="485620" y="735597"/>
                </a:lnTo>
                <a:close/>
              </a:path>
            </a:pathLst>
          </a:custGeom>
          <a:solidFill>
            <a:schemeClr val="bg1"/>
          </a:solidFill>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15" name="Picture Placeholder 14">
            <a:extLst>
              <a:ext uri="{FF2B5EF4-FFF2-40B4-BE49-F238E27FC236}">
                <a16:creationId xmlns:a16="http://schemas.microsoft.com/office/drawing/2014/main" id="{B9454D95-B362-4CB6-B706-EB2022A3342D}"/>
              </a:ext>
              <a:ext uri="{C183D7F6-B498-43B3-948B-1728B52AA6E4}">
                <adec:decorative xmlns:adec="http://schemas.microsoft.com/office/drawing/2017/decorative" val="1"/>
              </a:ext>
            </a:extLst>
          </p:cNvPr>
          <p:cNvSpPr>
            <a:spLocks noGrp="1"/>
          </p:cNvSpPr>
          <p:nvPr>
            <p:ph type="pic" sz="quarter" idx="11" hasCustomPrompt="1"/>
          </p:nvPr>
        </p:nvSpPr>
        <p:spPr>
          <a:xfrm>
            <a:off x="3124200" y="0"/>
            <a:ext cx="9067800" cy="6858000"/>
          </a:xfrm>
          <a:custGeom>
            <a:avLst/>
            <a:gdLst>
              <a:gd name="connsiteX0" fmla="*/ 5205086 w 9067800"/>
              <a:gd name="connsiteY0" fmla="*/ 0 h 6858000"/>
              <a:gd name="connsiteX1" fmla="*/ 6957685 w 9067800"/>
              <a:gd name="connsiteY1" fmla="*/ 0 h 6858000"/>
              <a:gd name="connsiteX2" fmla="*/ 9067800 w 9067800"/>
              <a:gd name="connsiteY2" fmla="*/ 0 h 6858000"/>
              <a:gd name="connsiteX3" fmla="*/ 9067800 w 9067800"/>
              <a:gd name="connsiteY3" fmla="*/ 6827058 h 6858000"/>
              <a:gd name="connsiteX4" fmla="*/ 9044315 w 9067800"/>
              <a:gd name="connsiteY4" fmla="*/ 6858000 h 6858000"/>
              <a:gd name="connsiteX5" fmla="*/ 7291715 w 9067800"/>
              <a:gd name="connsiteY5" fmla="*/ 6858000 h 6858000"/>
              <a:gd name="connsiteX6" fmla="*/ 1752601 w 9067800"/>
              <a:gd name="connsiteY6" fmla="*/ 6858000 h 6858000"/>
              <a:gd name="connsiteX7" fmla="*/ 0 w 90678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67800" h="6858000">
                <a:moveTo>
                  <a:pt x="5205086" y="0"/>
                </a:moveTo>
                <a:lnTo>
                  <a:pt x="6957685" y="0"/>
                </a:lnTo>
                <a:lnTo>
                  <a:pt x="9067800" y="0"/>
                </a:lnTo>
                <a:lnTo>
                  <a:pt x="9067800" y="6827058"/>
                </a:lnTo>
                <a:lnTo>
                  <a:pt x="9044315" y="6858000"/>
                </a:lnTo>
                <a:lnTo>
                  <a:pt x="7291715" y="6858000"/>
                </a:lnTo>
                <a:lnTo>
                  <a:pt x="1752601" y="6858000"/>
                </a:lnTo>
                <a:lnTo>
                  <a:pt x="0" y="6858000"/>
                </a:lnTo>
                <a:close/>
              </a:path>
            </a:pathLst>
          </a:cu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533400" y="266700"/>
            <a:ext cx="5105400" cy="63246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933450" y="762000"/>
            <a:ext cx="4381500" cy="3429000"/>
          </a:xfrm>
        </p:spPr>
        <p:txBody>
          <a:bodyPr anchor="ctr">
            <a:normAutofit/>
          </a:bodyPr>
          <a:lstStyle>
            <a:lvl1pPr algn="ctr">
              <a:defRPr sz="5000" spc="200" baseline="0"/>
            </a:lvl1pPr>
          </a:lstStyle>
          <a:p>
            <a:r>
              <a:rPr lang="en-US" dirty="0"/>
              <a:t>THANK </a:t>
            </a:r>
            <a:r>
              <a:rPr lang="en-US" dirty="0" err="1"/>
              <a:t>yOU</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0800000" flipV="1">
            <a:off x="314325" y="49530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304480348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losing-Thank you 5">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56388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hasCustomPrompt="1"/>
          </p:nvPr>
        </p:nvSpPr>
        <p:spPr>
          <a:xfrm>
            <a:off x="1257300" y="1447800"/>
            <a:ext cx="4114800" cy="3962400"/>
          </a:xfrm>
        </p:spPr>
        <p:txBody>
          <a:bodyPr anchor="ctr">
            <a:normAutofit/>
          </a:bodyPr>
          <a:lstStyle>
            <a:lvl1pPr algn="ctr">
              <a:defRPr sz="5000" spc="200" baseline="0"/>
            </a:lvl1pPr>
          </a:lstStyle>
          <a:p>
            <a:r>
              <a:rPr lang="en-US" dirty="0"/>
              <a:t>THANK </a:t>
            </a:r>
            <a:r>
              <a:rPr lang="en-US" dirty="0" err="1"/>
              <a:t>yOU</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a:off x="2705100" y="409575"/>
            <a:ext cx="1219200" cy="400050"/>
          </a:xfr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a:off x="2705100" y="6076950"/>
            <a:ext cx="1219200" cy="400050"/>
          </a:xfrm>
          <a:solidFill>
            <a:schemeClr val="accent2"/>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1325539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lumMod val="95000"/>
          </a:schemeClr>
        </a:solidFill>
        <a:effectLst/>
      </p:bgPr>
    </p:bg>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FC033E0E-968F-40A8-BE78-354499D7F913}"/>
              </a:ext>
              <a:ext uri="{C183D7F6-B498-43B3-948B-1728B52AA6E4}">
                <adec:decorative xmlns:adec="http://schemas.microsoft.com/office/drawing/2017/decorative" val="1"/>
              </a:ext>
            </a:extLst>
          </p:cNvPr>
          <p:cNvSpPr>
            <a:spLocks noGrp="1"/>
          </p:cNvSpPr>
          <p:nvPr>
            <p:ph type="body" sz="quarter" idx="21" hasCustomPrompt="1"/>
          </p:nvPr>
        </p:nvSpPr>
        <p:spPr>
          <a:xfrm rot="19594102" flipH="1">
            <a:off x="584131" y="-142449"/>
            <a:ext cx="1218268" cy="6177109"/>
          </a:xfrm>
          <a:custGeom>
            <a:avLst/>
            <a:gdLst>
              <a:gd name="connsiteX0" fmla="*/ 1114975 w 1218268"/>
              <a:gd name="connsiteY0" fmla="*/ 1688918 h 6177109"/>
              <a:gd name="connsiteX1" fmla="*/ 1114975 w 1218268"/>
              <a:gd name="connsiteY1" fmla="*/ 5441035 h 6177109"/>
              <a:gd name="connsiteX2" fmla="*/ 1218268 w 1218268"/>
              <a:gd name="connsiteY2" fmla="*/ 5372844 h 6177109"/>
              <a:gd name="connsiteX3" fmla="*/ 1218268 w 1218268"/>
              <a:gd name="connsiteY3" fmla="*/ 1845382 h 6177109"/>
              <a:gd name="connsiteX4" fmla="*/ 675740 w 1218268"/>
              <a:gd name="connsiteY4" fmla="*/ 1023583 h 6177109"/>
              <a:gd name="connsiteX5" fmla="*/ 675740 w 1218268"/>
              <a:gd name="connsiteY5" fmla="*/ 5731005 h 6177109"/>
              <a:gd name="connsiteX6" fmla="*/ 951275 w 1218268"/>
              <a:gd name="connsiteY6" fmla="*/ 5549105 h 6177109"/>
              <a:gd name="connsiteX7" fmla="*/ 951275 w 1218268"/>
              <a:gd name="connsiteY7" fmla="*/ 1440952 h 6177109"/>
              <a:gd name="connsiteX8" fmla="*/ 0 w 1218268"/>
              <a:gd name="connsiteY8" fmla="*/ 0 h 6177109"/>
              <a:gd name="connsiteX9" fmla="*/ 0 w 1218268"/>
              <a:gd name="connsiteY9" fmla="*/ 6177109 h 6177109"/>
              <a:gd name="connsiteX10" fmla="*/ 485620 w 1218268"/>
              <a:gd name="connsiteY10" fmla="*/ 5856517 h 6177109"/>
              <a:gd name="connsiteX11" fmla="*/ 485620 w 1218268"/>
              <a:gd name="connsiteY11" fmla="*/ 735597 h 617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8268" h="6177109">
                <a:moveTo>
                  <a:pt x="1114975" y="1688918"/>
                </a:moveTo>
                <a:lnTo>
                  <a:pt x="1114975" y="5441035"/>
                </a:lnTo>
                <a:lnTo>
                  <a:pt x="1218268" y="5372844"/>
                </a:lnTo>
                <a:lnTo>
                  <a:pt x="1218268" y="1845382"/>
                </a:lnTo>
                <a:close/>
                <a:moveTo>
                  <a:pt x="675740" y="1023583"/>
                </a:moveTo>
                <a:lnTo>
                  <a:pt x="675740" y="5731005"/>
                </a:lnTo>
                <a:lnTo>
                  <a:pt x="951275" y="5549105"/>
                </a:lnTo>
                <a:lnTo>
                  <a:pt x="951275" y="1440952"/>
                </a:lnTo>
                <a:close/>
                <a:moveTo>
                  <a:pt x="0" y="0"/>
                </a:moveTo>
                <a:lnTo>
                  <a:pt x="0" y="6177109"/>
                </a:lnTo>
                <a:lnTo>
                  <a:pt x="485620" y="5856517"/>
                </a:lnTo>
                <a:lnTo>
                  <a:pt x="485620" y="735597"/>
                </a:lnTo>
                <a:close/>
              </a:path>
            </a:pathLst>
          </a:custGeom>
          <a:solidFill>
            <a:schemeClr val="bg1"/>
          </a:solidFill>
          <a:effectLst/>
        </p:spPr>
        <p:txBody>
          <a:bodyPr wrap="square">
            <a:noAutofit/>
          </a:bodyPr>
          <a:lstStyle>
            <a:lvl1pPr marL="0" indent="0">
              <a:buNone/>
              <a:defRPr>
                <a:solidFill>
                  <a:schemeClr val="tx1">
                    <a:alpha val="0"/>
                  </a:schemeClr>
                </a:solidFill>
              </a:defRPr>
            </a:lvl1pPr>
          </a:lstStyle>
          <a:p>
            <a:pPr lvl="0"/>
            <a:r>
              <a:rPr lang="en-US" dirty="0"/>
              <a:t>I</a:t>
            </a:r>
            <a:endParaRPr lang="en-GB" dirty="0"/>
          </a:p>
        </p:txBody>
      </p:sp>
      <p:sp>
        <p:nvSpPr>
          <p:cNvPr id="15" name="Picture Placeholder 14">
            <a:extLst>
              <a:ext uri="{FF2B5EF4-FFF2-40B4-BE49-F238E27FC236}">
                <a16:creationId xmlns:a16="http://schemas.microsoft.com/office/drawing/2014/main" id="{B9454D95-B362-4CB6-B706-EB2022A3342D}"/>
              </a:ext>
              <a:ext uri="{C183D7F6-B498-43B3-948B-1728B52AA6E4}">
                <adec:decorative xmlns:adec="http://schemas.microsoft.com/office/drawing/2017/decorative" val="1"/>
              </a:ext>
            </a:extLst>
          </p:cNvPr>
          <p:cNvSpPr>
            <a:spLocks noGrp="1"/>
          </p:cNvSpPr>
          <p:nvPr>
            <p:ph type="pic" sz="quarter" idx="11" hasCustomPrompt="1"/>
          </p:nvPr>
        </p:nvSpPr>
        <p:spPr>
          <a:xfrm>
            <a:off x="3124200" y="0"/>
            <a:ext cx="9067800" cy="6858000"/>
          </a:xfrm>
          <a:custGeom>
            <a:avLst/>
            <a:gdLst>
              <a:gd name="connsiteX0" fmla="*/ 5205086 w 9067800"/>
              <a:gd name="connsiteY0" fmla="*/ 0 h 6858000"/>
              <a:gd name="connsiteX1" fmla="*/ 6957685 w 9067800"/>
              <a:gd name="connsiteY1" fmla="*/ 0 h 6858000"/>
              <a:gd name="connsiteX2" fmla="*/ 9067800 w 9067800"/>
              <a:gd name="connsiteY2" fmla="*/ 0 h 6858000"/>
              <a:gd name="connsiteX3" fmla="*/ 9067800 w 9067800"/>
              <a:gd name="connsiteY3" fmla="*/ 6827058 h 6858000"/>
              <a:gd name="connsiteX4" fmla="*/ 9044315 w 9067800"/>
              <a:gd name="connsiteY4" fmla="*/ 6858000 h 6858000"/>
              <a:gd name="connsiteX5" fmla="*/ 7291715 w 9067800"/>
              <a:gd name="connsiteY5" fmla="*/ 6858000 h 6858000"/>
              <a:gd name="connsiteX6" fmla="*/ 1752601 w 9067800"/>
              <a:gd name="connsiteY6" fmla="*/ 6858000 h 6858000"/>
              <a:gd name="connsiteX7" fmla="*/ 0 w 90678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67800" h="6858000">
                <a:moveTo>
                  <a:pt x="5205086" y="0"/>
                </a:moveTo>
                <a:lnTo>
                  <a:pt x="6957685" y="0"/>
                </a:lnTo>
                <a:lnTo>
                  <a:pt x="9067800" y="0"/>
                </a:lnTo>
                <a:lnTo>
                  <a:pt x="9067800" y="6827058"/>
                </a:lnTo>
                <a:lnTo>
                  <a:pt x="9044315" y="6858000"/>
                </a:lnTo>
                <a:lnTo>
                  <a:pt x="7291715" y="6858000"/>
                </a:lnTo>
                <a:lnTo>
                  <a:pt x="1752601" y="6858000"/>
                </a:lnTo>
                <a:lnTo>
                  <a:pt x="0" y="6858000"/>
                </a:lnTo>
                <a:close/>
              </a:path>
            </a:pathLst>
          </a:custGeom>
          <a:solidFill>
            <a:schemeClr val="bg1"/>
          </a:solidFill>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533400" y="266700"/>
            <a:ext cx="5105400" cy="63246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933450" y="762000"/>
            <a:ext cx="4381500" cy="3429000"/>
          </a:xfrm>
        </p:spPr>
        <p:txBody>
          <a:bodyPr anchor="ctr">
            <a:normAutofit/>
          </a:bodyPr>
          <a:lstStyle>
            <a:lvl1pPr algn="ct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933450" y="4343400"/>
            <a:ext cx="4381500" cy="1355732"/>
          </a:xfrm>
        </p:spPr>
        <p:txBody>
          <a:bodyPr lIns="91440" rIns="91440" anchor="t">
            <a:normAutofit/>
          </a:bodyPr>
          <a:lstStyle>
            <a:lvl1pPr marL="0" indent="0" algn="ctr">
              <a:lnSpc>
                <a:spcPct val="100000"/>
              </a:lnSpc>
              <a:spcBef>
                <a:spcPts val="0"/>
              </a:spcBef>
              <a:spcAft>
                <a:spcPts val="0"/>
              </a:spcAft>
              <a:buNone/>
              <a:defRPr sz="16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rot="10800000" flipV="1">
            <a:off x="314325" y="49530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104992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23EB06-2F79-4698-807D-96A58B4F1D71}"/>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anchor="ctr">
            <a:noAutofit/>
          </a:bodyPr>
          <a:lstStyle>
            <a:lvl1pPr marL="0" indent="0" algn="ctr">
              <a:buNone/>
              <a:defRPr/>
            </a:lvl1pPr>
          </a:lstStyle>
          <a:p>
            <a:r>
              <a:rPr lang="en-US" dirty="0"/>
              <a:t>Insert Image</a:t>
            </a:r>
            <a:endParaRPr lang="en-GB" dirty="0"/>
          </a:p>
        </p:txBody>
      </p:sp>
      <p:sp>
        <p:nvSpPr>
          <p:cNvPr id="17" name="Text Placeholder 16">
            <a:extLst>
              <a:ext uri="{FF2B5EF4-FFF2-40B4-BE49-F238E27FC236}">
                <a16:creationId xmlns:a16="http://schemas.microsoft.com/office/drawing/2014/main" id="{FF9E63E5-568A-4FA2-9851-E5BFA12B85D1}"/>
              </a:ext>
              <a:ext uri="{C183D7F6-B498-43B3-948B-1728B52AA6E4}">
                <adec:decorative xmlns:adec="http://schemas.microsoft.com/office/drawing/2017/decorative" val="1"/>
              </a:ext>
            </a:extLst>
          </p:cNvPr>
          <p:cNvSpPr>
            <a:spLocks noGrp="1"/>
          </p:cNvSpPr>
          <p:nvPr>
            <p:ph type="body" sz="quarter" idx="12" hasCustomPrompt="1"/>
          </p:nvPr>
        </p:nvSpPr>
        <p:spPr>
          <a:xfrm>
            <a:off x="990600" y="609600"/>
            <a:ext cx="4648200" cy="5638800"/>
          </a:xfrm>
          <a:solidFill>
            <a:schemeClr val="bg1"/>
          </a:solidFill>
          <a:effectLst>
            <a:outerShdw blurRad="3556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2" name="Title 1"/>
          <p:cNvSpPr>
            <a:spLocks noGrp="1"/>
          </p:cNvSpPr>
          <p:nvPr>
            <p:ph type="ctrTitle"/>
          </p:nvPr>
        </p:nvSpPr>
        <p:spPr>
          <a:xfrm>
            <a:off x="1257300" y="1447800"/>
            <a:ext cx="4114800" cy="3962400"/>
          </a:xfrm>
        </p:spPr>
        <p:txBody>
          <a:bodyPr anchor="ctr">
            <a:normAutofit/>
          </a:bodyPr>
          <a:lstStyle>
            <a:lvl1pPr algn="ct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6057900" y="4495801"/>
            <a:ext cx="4876800" cy="609600"/>
          </a:xfrm>
        </p:spPr>
        <p:txBody>
          <a:bodyPr lIns="91440" rIns="91440" anchor="ctr">
            <a:normAutofit/>
          </a:bodyPr>
          <a:lstStyle>
            <a:lvl1pPr marL="0" indent="0" algn="l">
              <a:lnSpc>
                <a:spcPct val="100000"/>
              </a:lnSpc>
              <a:spcBef>
                <a:spcPts val="0"/>
              </a:spcBef>
              <a:spcAft>
                <a:spcPts val="0"/>
              </a:spcAft>
              <a:buNone/>
              <a:defRPr sz="16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7" name="Text Placeholder 16">
            <a:extLst>
              <a:ext uri="{FF2B5EF4-FFF2-40B4-BE49-F238E27FC236}">
                <a16:creationId xmlns:a16="http://schemas.microsoft.com/office/drawing/2014/main" id="{D6D785D2-DAEB-48F3-AB8A-2954F03ACD2B}"/>
              </a:ext>
              <a:ext uri="{C183D7F6-B498-43B3-948B-1728B52AA6E4}">
                <adec:decorative xmlns:adec="http://schemas.microsoft.com/office/drawing/2017/decorative" val="1"/>
              </a:ext>
            </a:extLst>
          </p:cNvPr>
          <p:cNvSpPr>
            <a:spLocks noGrp="1"/>
          </p:cNvSpPr>
          <p:nvPr>
            <p:ph type="body" sz="quarter" idx="13" hasCustomPrompt="1"/>
          </p:nvPr>
        </p:nvSpPr>
        <p:spPr>
          <a:xfrm>
            <a:off x="2705100" y="409575"/>
            <a:ext cx="1219200" cy="400050"/>
          </a:xfrm>
          <a:solidFill>
            <a:schemeClr val="accent2"/>
          </a:solidFill>
          <a:effectLst>
            <a:outerShdw blurRad="50800" dist="38100" dir="2700000" algn="t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
        <p:nvSpPr>
          <p:cNvPr id="8" name="Text Placeholder 16">
            <a:extLst>
              <a:ext uri="{FF2B5EF4-FFF2-40B4-BE49-F238E27FC236}">
                <a16:creationId xmlns:a16="http://schemas.microsoft.com/office/drawing/2014/main" id="{BB42ECCE-195D-45F5-94EB-137CEFCFE916}"/>
              </a:ext>
              <a:ext uri="{C183D7F6-B498-43B3-948B-1728B52AA6E4}">
                <adec:decorative xmlns:adec="http://schemas.microsoft.com/office/drawing/2017/decorative" val="1"/>
              </a:ext>
            </a:extLst>
          </p:cNvPr>
          <p:cNvSpPr>
            <a:spLocks noGrp="1"/>
          </p:cNvSpPr>
          <p:nvPr>
            <p:ph type="body" sz="quarter" idx="14" hasCustomPrompt="1"/>
          </p:nvPr>
        </p:nvSpPr>
        <p:spPr>
          <a:xfrm>
            <a:off x="2705100" y="6076950"/>
            <a:ext cx="1219200" cy="400050"/>
          </a:xfrm>
          <a:solidFill>
            <a:schemeClr val="accent2"/>
          </a:solidFill>
          <a:effectLst>
            <a:outerShdw blurRad="50800" dist="38100" dir="18900000" algn="bl" rotWithShape="0">
              <a:prstClr val="black">
                <a:alpha val="40000"/>
              </a:prstClr>
            </a:outerShdw>
          </a:effectLst>
        </p:spPr>
        <p:txBody>
          <a:bodyPr/>
          <a:lstStyle>
            <a:lvl1pPr marL="0" indent="0">
              <a:buNone/>
              <a:defRPr>
                <a:solidFill>
                  <a:schemeClr val="tx1">
                    <a:alpha val="0"/>
                  </a:schemeClr>
                </a:solidFill>
              </a:defRPr>
            </a:lvl1pPr>
          </a:lstStyle>
          <a:p>
            <a:pPr lvl="0"/>
            <a:r>
              <a:rPr lang="en-US" dirty="0"/>
              <a:t>I</a:t>
            </a:r>
            <a:endParaRPr lang="en-GB" dirty="0"/>
          </a:p>
        </p:txBody>
      </p:sp>
    </p:spTree>
    <p:extLst>
      <p:ext uri="{BB962C8B-B14F-4D97-AF65-F5344CB8AC3E}">
        <p14:creationId xmlns:p14="http://schemas.microsoft.com/office/powerpoint/2010/main" val="2601318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1447800"/>
          </a:xfrm>
        </p:spPr>
        <p:txBody>
          <a:bodyPr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2667000"/>
            <a:ext cx="10288693" cy="3660648"/>
          </a:xfrm>
        </p:spPr>
        <p:txBody>
          <a:bodyPr lIns="91440" rIns="9144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p>
        </p:txBody>
      </p:sp>
      <p:sp>
        <p:nvSpPr>
          <p:cNvPr id="14" name="Slide Number Placeholder 5">
            <a:extLst>
              <a:ext uri="{FF2B5EF4-FFF2-40B4-BE49-F238E27FC236}">
                <a16:creationId xmlns:a16="http://schemas.microsoft.com/office/drawing/2014/main" id="{0621E917-505B-493E-99EE-2E57CB3327C6}"/>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792466477"/>
      </p:ext>
    </p:extLst>
  </p:cSld>
  <p:clrMapOvr>
    <a:masterClrMapping/>
  </p:clrMapOvr>
  <p:extLst>
    <p:ext uri="{DCECCB84-F9BA-43D5-87BE-67443E8EF086}">
      <p15:sldGuideLst xmlns:p15="http://schemas.microsoft.com/office/powerpoint/2012/main">
        <p15:guide id="1" orient="horz" pos="2160" userDrawn="1">
          <p15:clr>
            <a:srgbClr val="FBAE40"/>
          </p15:clr>
        </p15:guide>
        <p15:guide id="2" orient="horz" pos="72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Emphasis-Sub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42CCEE-B750-4EF9-BAE5-217844AE7456}"/>
              </a:ext>
              <a:ext uri="{C183D7F6-B498-43B3-948B-1728B52AA6E4}">
                <adec:decorative xmlns:adec="http://schemas.microsoft.com/office/drawing/2017/decorative"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015F2E0-A9EE-4095-8DFC-C3BBA80FAEEE}"/>
              </a:ext>
            </a:extLst>
          </p:cNvPr>
          <p:cNvSpPr>
            <a:spLocks noGrp="1"/>
          </p:cNvSpPr>
          <p:nvPr>
            <p:ph type="title"/>
          </p:nvPr>
        </p:nvSpPr>
        <p:spPr>
          <a:xfrm>
            <a:off x="548640" y="990600"/>
            <a:ext cx="10805160" cy="707886"/>
          </a:xfrm>
        </p:spPr>
        <p:txBody>
          <a:bodyPr anchor="t">
            <a:normAutofit/>
          </a:bodyPr>
          <a:lstStyle>
            <a:lvl1pPr>
              <a:lnSpc>
                <a:spcPct val="100000"/>
              </a:lnSpc>
              <a:defRPr sz="4000" b="0">
                <a:latin typeface="+mj-lt"/>
              </a:defRPr>
            </a:lvl1pPr>
          </a:lstStyle>
          <a:p>
            <a:r>
              <a:rPr lang="en-US" noProof="0"/>
              <a:t>Click to edit Master title style</a:t>
            </a:r>
          </a:p>
        </p:txBody>
      </p:sp>
      <p:sp>
        <p:nvSpPr>
          <p:cNvPr id="7" name="Content Placeholder 6">
            <a:extLst>
              <a:ext uri="{FF2B5EF4-FFF2-40B4-BE49-F238E27FC236}">
                <a16:creationId xmlns:a16="http://schemas.microsoft.com/office/drawing/2014/main" id="{35FB90DC-1879-4B22-883B-7444D1A858EC}"/>
              </a:ext>
            </a:extLst>
          </p:cNvPr>
          <p:cNvSpPr>
            <a:spLocks noGrp="1"/>
          </p:cNvSpPr>
          <p:nvPr>
            <p:ph sz="quarter" idx="13"/>
          </p:nvPr>
        </p:nvSpPr>
        <p:spPr>
          <a:xfrm>
            <a:off x="548640" y="2667000"/>
            <a:ext cx="10288693" cy="3660648"/>
          </a:xfrm>
        </p:spPr>
        <p:txBody>
          <a:bodyPr lIns="91440" rIns="9144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icture Placeholder 9">
            <a:extLst>
              <a:ext uri="{FF2B5EF4-FFF2-40B4-BE49-F238E27FC236}">
                <a16:creationId xmlns:a16="http://schemas.microsoft.com/office/drawing/2014/main" id="{B1F422E5-0916-42D9-AC79-50E4FC133F3D}"/>
              </a:ext>
              <a:ext uri="{C183D7F6-B498-43B3-948B-1728B52AA6E4}">
                <adec:decorative xmlns:adec="http://schemas.microsoft.com/office/drawing/2017/decorative"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anchor="ctr">
            <a:noAutofit/>
          </a:bodyPr>
          <a:lstStyle>
            <a:lvl1pPr marL="0" indent="0" algn="ctr">
              <a:buNone/>
              <a:defRPr sz="1600">
                <a:solidFill>
                  <a:schemeClr val="bg1">
                    <a:lumMod val="75000"/>
                  </a:schemeClr>
                </a:solidFill>
              </a:defRPr>
            </a:lvl1pPr>
          </a:lstStyle>
          <a:p>
            <a:r>
              <a:rPr lang="en-US" noProof="0" dirty="0"/>
              <a:t>Insert Image</a:t>
            </a:r>
          </a:p>
        </p:txBody>
      </p:sp>
      <p:sp>
        <p:nvSpPr>
          <p:cNvPr id="8" name="Text Placeholder 7">
            <a:extLst>
              <a:ext uri="{FF2B5EF4-FFF2-40B4-BE49-F238E27FC236}">
                <a16:creationId xmlns:a16="http://schemas.microsoft.com/office/drawing/2014/main" id="{4D8DAD49-E192-4934-8CF1-25E9CA66F761}"/>
              </a:ext>
            </a:extLst>
          </p:cNvPr>
          <p:cNvSpPr>
            <a:spLocks noGrp="1"/>
          </p:cNvSpPr>
          <p:nvPr>
            <p:ph type="body" sz="quarter" idx="16" hasCustomPrompt="1"/>
          </p:nvPr>
        </p:nvSpPr>
        <p:spPr>
          <a:xfrm>
            <a:off x="-1" y="1676400"/>
            <a:ext cx="10837333" cy="424732"/>
          </a:xfrm>
          <a:solidFill>
            <a:schemeClr val="accent1"/>
          </a:solidFill>
        </p:spPr>
        <p:txBody>
          <a:bodyPr wrap="square" lIns="640080" rIns="91440">
            <a:spAutoFit/>
          </a:bodyPr>
          <a:lstStyle>
            <a:lvl1pPr marL="0" indent="0">
              <a:buNone/>
              <a:defRPr sz="2400" b="0">
                <a:solidFill>
                  <a:schemeClr val="bg1"/>
                </a:solidFill>
              </a:defRPr>
            </a:lvl1pPr>
          </a:lstStyle>
          <a:p>
            <a:pPr lvl="0"/>
            <a:r>
              <a:rPr lang="en-US" noProof="0"/>
              <a:t>Add additional text </a:t>
            </a:r>
          </a:p>
        </p:txBody>
      </p:sp>
      <p:sp>
        <p:nvSpPr>
          <p:cNvPr id="13" name="Slide Number Placeholder 5">
            <a:extLst>
              <a:ext uri="{FF2B5EF4-FFF2-40B4-BE49-F238E27FC236}">
                <a16:creationId xmlns:a16="http://schemas.microsoft.com/office/drawing/2014/main" id="{08E95652-9528-4150-8049-C40C3BB1BB08}"/>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fld id="{4FAB73BC-B049-4115-A692-8D63A059BFB8}" type="slidenum">
              <a:rPr lang="en-US" noProof="0" smtClean="0"/>
              <a:pPr/>
              <a:t>‹#›</a:t>
            </a:fld>
            <a:endParaRPr lang="en-US" noProof="0" dirty="0"/>
          </a:p>
        </p:txBody>
      </p:sp>
    </p:spTree>
    <p:extLst>
      <p:ext uri="{BB962C8B-B14F-4D97-AF65-F5344CB8AC3E}">
        <p14:creationId xmlns:p14="http://schemas.microsoft.com/office/powerpoint/2010/main" val="130594764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8640" y="548640"/>
            <a:ext cx="11106150"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8640" y="2103120"/>
            <a:ext cx="11106150" cy="422148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4938679"/>
      </p:ext>
    </p:extLst>
  </p:cSld>
  <p:clrMap bg1="lt1" tx1="dk1" bg2="lt2" tx2="dk2" accent1="accent1" accent2="accent2" accent3="accent3" accent4="accent4" accent5="accent5" accent6="accent6" hlink="hlink" folHlink="folHlink"/>
  <p:sldLayoutIdLst>
    <p:sldLayoutId id="2147483955" r:id="rId1"/>
    <p:sldLayoutId id="2147483959" r:id="rId2"/>
    <p:sldLayoutId id="2147483961" r:id="rId3"/>
    <p:sldLayoutId id="2147483962" r:id="rId4"/>
    <p:sldLayoutId id="2147483964" r:id="rId5"/>
    <p:sldLayoutId id="2147483958" r:id="rId6"/>
    <p:sldLayoutId id="2147483963" r:id="rId7"/>
    <p:sldLayoutId id="2147483957" r:id="rId8"/>
    <p:sldLayoutId id="2147483965" r:id="rId9"/>
    <p:sldLayoutId id="2147483966" r:id="rId10"/>
    <p:sldLayoutId id="2147483996" r:id="rId11"/>
    <p:sldLayoutId id="2147483997" r:id="rId12"/>
    <p:sldLayoutId id="2147483998" r:id="rId13"/>
    <p:sldLayoutId id="2147483999" r:id="rId14"/>
    <p:sldLayoutId id="2147484000" r:id="rId15"/>
    <p:sldLayoutId id="2147484001" r:id="rId16"/>
    <p:sldLayoutId id="2147484007" r:id="rId17"/>
    <p:sldLayoutId id="2147483967" r:id="rId18"/>
    <p:sldLayoutId id="2147483968" r:id="rId19"/>
    <p:sldLayoutId id="2147483987" r:id="rId20"/>
    <p:sldLayoutId id="2147483969" r:id="rId21"/>
    <p:sldLayoutId id="2147483970" r:id="rId22"/>
    <p:sldLayoutId id="2147483971" r:id="rId23"/>
    <p:sldLayoutId id="2147483972" r:id="rId24"/>
    <p:sldLayoutId id="2147483973" r:id="rId25"/>
    <p:sldLayoutId id="2147483978" r:id="rId26"/>
    <p:sldLayoutId id="2147483974" r:id="rId27"/>
    <p:sldLayoutId id="2147483975" r:id="rId28"/>
    <p:sldLayoutId id="2147483976" r:id="rId29"/>
    <p:sldLayoutId id="2147483977" r:id="rId30"/>
    <p:sldLayoutId id="2147483988" r:id="rId31"/>
    <p:sldLayoutId id="2147483989" r:id="rId32"/>
    <p:sldLayoutId id="2147483990" r:id="rId33"/>
    <p:sldLayoutId id="2147483991" r:id="rId34"/>
    <p:sldLayoutId id="2147483992" r:id="rId35"/>
    <p:sldLayoutId id="2147483993" r:id="rId36"/>
    <p:sldLayoutId id="2147483995" r:id="rId37"/>
    <p:sldLayoutId id="2147484002" r:id="rId38"/>
    <p:sldLayoutId id="2147484003" r:id="rId39"/>
    <p:sldLayoutId id="2147484004" r:id="rId40"/>
    <p:sldLayoutId id="2147483994" r:id="rId41"/>
    <p:sldLayoutId id="2147484005" r:id="rId42"/>
    <p:sldLayoutId id="2147484006" r:id="rId43"/>
    <p:sldLayoutId id="2147483979" r:id="rId44"/>
    <p:sldLayoutId id="2147483980" r:id="rId45"/>
    <p:sldLayoutId id="2147483981" r:id="rId46"/>
    <p:sldLayoutId id="2147483982" r:id="rId47"/>
    <p:sldLayoutId id="2147483983" r:id="rId48"/>
    <p:sldLayoutId id="2147483984" r:id="rId49"/>
    <p:sldLayoutId id="2147483985" r:id="rId50"/>
    <p:sldLayoutId id="2147483986" r:id="rId51"/>
    <p:sldLayoutId id="2147484008" r:id="rId52"/>
    <p:sldLayoutId id="2147484009" r:id="rId53"/>
    <p:sldLayoutId id="2147484010" r:id="rId54"/>
    <p:sldLayoutId id="2147484011" r:id="rId55"/>
    <p:sldLayoutId id="2147484012" r:id="rId56"/>
  </p:sldLayoutIdLst>
  <p:hf hdr="0" ftr="0" dt="0"/>
  <p:txStyles>
    <p:titleStyle>
      <a:lvl1pPr algn="l" defTabSz="914400" rtl="0" eaLnBrk="1" latinLnBrk="0" hangingPunct="1">
        <a:lnSpc>
          <a:spcPct val="90000"/>
        </a:lnSpc>
        <a:spcBef>
          <a:spcPct val="0"/>
        </a:spcBef>
        <a:buNone/>
        <a:defRPr sz="4200" kern="1200" cap="all" spc="100" baseline="0">
          <a:solidFill>
            <a:schemeClr val="tx1">
              <a:lumMod val="95000"/>
              <a:lumOff val="5000"/>
            </a:schemeClr>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7.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09890287-4DB6-4C87-AEAF-17E9594F401B}"/>
              </a:ext>
              <a:ext uri="{C183D7F6-B498-43B3-948B-1728B52AA6E4}">
                <adec:decorative xmlns:adec="http://schemas.microsoft.com/office/drawing/2017/decorative" val="1"/>
              </a:ext>
            </a:extLst>
          </p:cNvPr>
          <p:cNvPicPr>
            <a:picLocks noGrp="1" noChangeAspect="1"/>
          </p:cNvPicPr>
          <p:nvPr>
            <p:ph type="pic" sz="quarter" idx="11"/>
          </p:nvPr>
        </p:nvPicPr>
        <p:blipFill>
          <a:blip r:embed="rId3"/>
          <a:srcRect t="7813" b="7813"/>
          <a:stretch>
            <a:fillRect/>
          </a:stretch>
        </p:blipFill>
        <p:spPr/>
      </p:pic>
      <p:sp>
        <p:nvSpPr>
          <p:cNvPr id="285" name="Text Placeholder 284">
            <a:extLst>
              <a:ext uri="{FF2B5EF4-FFF2-40B4-BE49-F238E27FC236}">
                <a16:creationId xmlns:a16="http://schemas.microsoft.com/office/drawing/2014/main" id="{C0BF9B80-F084-4423-8C1C-E79BE829875F}"/>
              </a:ext>
              <a:ext uri="{C183D7F6-B498-43B3-948B-1728B52AA6E4}">
                <adec:decorative xmlns:adec="http://schemas.microsoft.com/office/drawing/2017/decorative" val="1"/>
              </a:ext>
            </a:extLst>
          </p:cNvPr>
          <p:cNvSpPr>
            <a:spLocks noGrp="1"/>
          </p:cNvSpPr>
          <p:nvPr>
            <p:ph type="body" sz="quarter" idx="13"/>
          </p:nvPr>
        </p:nvSpPr>
        <p:spPr>
          <a:xfrm rot="10800000" flipH="1" flipV="1">
            <a:off x="8074536" y="3124200"/>
            <a:ext cx="3638088" cy="3473152"/>
          </a:xfrm>
        </p:spPr>
        <p:txBody>
          <a:bodyPr/>
          <a:lstStyle/>
          <a:p>
            <a:endParaRPr lang="en-US" dirty="0"/>
          </a:p>
        </p:txBody>
      </p:sp>
      <p:sp>
        <p:nvSpPr>
          <p:cNvPr id="286" name="Text Placeholder 285">
            <a:extLst>
              <a:ext uri="{FF2B5EF4-FFF2-40B4-BE49-F238E27FC236}">
                <a16:creationId xmlns:a16="http://schemas.microsoft.com/office/drawing/2014/main" id="{9626180B-FF05-48CF-BFB3-C95C9B5DAB99}"/>
              </a:ext>
              <a:ext uri="{C183D7F6-B498-43B3-948B-1728B52AA6E4}">
                <adec:decorative xmlns:adec="http://schemas.microsoft.com/office/drawing/2017/decorative" val="1"/>
              </a:ext>
            </a:extLst>
          </p:cNvPr>
          <p:cNvSpPr>
            <a:spLocks noGrp="1"/>
          </p:cNvSpPr>
          <p:nvPr>
            <p:ph type="body" sz="quarter" idx="15"/>
          </p:nvPr>
        </p:nvSpPr>
        <p:spPr>
          <a:xfrm>
            <a:off x="911424" y="332657"/>
            <a:ext cx="10801200" cy="6264696"/>
          </a:xfrm>
        </p:spPr>
        <p:txBody>
          <a:bodyPr/>
          <a:lstStyle/>
          <a:p>
            <a:endParaRPr lang="en-US" dirty="0"/>
          </a:p>
        </p:txBody>
      </p:sp>
      <p:sp>
        <p:nvSpPr>
          <p:cNvPr id="6" name="Title 5">
            <a:extLst>
              <a:ext uri="{FF2B5EF4-FFF2-40B4-BE49-F238E27FC236}">
                <a16:creationId xmlns:a16="http://schemas.microsoft.com/office/drawing/2014/main" id="{3933031D-018B-489E-B613-2113C1CD2360}"/>
              </a:ext>
            </a:extLst>
          </p:cNvPr>
          <p:cNvSpPr>
            <a:spLocks noGrp="1"/>
          </p:cNvSpPr>
          <p:nvPr>
            <p:ph type="ctrTitle"/>
          </p:nvPr>
        </p:nvSpPr>
        <p:spPr>
          <a:xfrm>
            <a:off x="2181632" y="1484784"/>
            <a:ext cx="7828735" cy="4752528"/>
          </a:xfrm>
        </p:spPr>
        <p:txBody>
          <a:bodyPr>
            <a:normAutofit/>
          </a:bodyPr>
          <a:lstStyle/>
          <a:p>
            <a:r>
              <a:rPr lang="en-US" sz="5600" dirty="0"/>
              <a:t>SURFACE CRACK DETECTION USING SUPERVISED LEARNIING method</a:t>
            </a:r>
            <a:br>
              <a:rPr lang="en-US" sz="5600" dirty="0"/>
            </a:br>
            <a:br>
              <a:rPr lang="en-US" dirty="0"/>
            </a:br>
            <a:r>
              <a:rPr lang="en-US" sz="2800" dirty="0"/>
              <a:t>Presented by </a:t>
            </a:r>
            <a:br>
              <a:rPr lang="en-US" sz="3300" dirty="0"/>
            </a:br>
            <a:r>
              <a:rPr lang="en-US" sz="3900" dirty="0"/>
              <a:t>Rajashri </a:t>
            </a:r>
            <a:r>
              <a:rPr lang="en-US" sz="3900" dirty="0" err="1"/>
              <a:t>chitti</a:t>
            </a:r>
            <a:br>
              <a:rPr lang="en-US" dirty="0"/>
            </a:br>
            <a:endParaRPr lang="en-US" dirty="0"/>
          </a:p>
        </p:txBody>
      </p:sp>
    </p:spTree>
    <p:extLst>
      <p:ext uri="{BB962C8B-B14F-4D97-AF65-F5344CB8AC3E}">
        <p14:creationId xmlns:p14="http://schemas.microsoft.com/office/powerpoint/2010/main" val="3135228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4FAB73BC-B049-4115-A692-8D63A059BFB8}" type="slidenum">
              <a:rPr lang="en-US" noProof="0" smtClean="0"/>
              <a:pPr/>
              <a:t>10</a:t>
            </a:fld>
            <a:endParaRPr lang="en-US" noProof="0" dirty="0"/>
          </a:p>
        </p:txBody>
      </p:sp>
      <p:graphicFrame>
        <p:nvGraphicFramePr>
          <p:cNvPr id="4" name="Table 3"/>
          <p:cNvGraphicFramePr>
            <a:graphicFrameLocks noGrp="1"/>
          </p:cNvGraphicFramePr>
          <p:nvPr>
            <p:extLst>
              <p:ext uri="{D42A27DB-BD31-4B8C-83A1-F6EECF244321}">
                <p14:modId xmlns:p14="http://schemas.microsoft.com/office/powerpoint/2010/main" val="2765951923"/>
              </p:ext>
            </p:extLst>
          </p:nvPr>
        </p:nvGraphicFramePr>
        <p:xfrm>
          <a:off x="757689" y="1196752"/>
          <a:ext cx="10514383" cy="2697480"/>
        </p:xfrm>
        <a:graphic>
          <a:graphicData uri="http://schemas.openxmlformats.org/drawingml/2006/table">
            <a:tbl>
              <a:tblPr firstRow="1" bandRow="1">
                <a:tableStyleId>{BDBED569-4797-4DF1-A0F4-6AAB3CD982D8}</a:tableStyleId>
              </a:tblPr>
              <a:tblGrid>
                <a:gridCol w="714570">
                  <a:extLst>
                    <a:ext uri="{9D8B030D-6E8A-4147-A177-3AD203B41FA5}">
                      <a16:colId xmlns:a16="http://schemas.microsoft.com/office/drawing/2014/main" val="452620254"/>
                    </a:ext>
                  </a:extLst>
                </a:gridCol>
                <a:gridCol w="3368686">
                  <a:extLst>
                    <a:ext uri="{9D8B030D-6E8A-4147-A177-3AD203B41FA5}">
                      <a16:colId xmlns:a16="http://schemas.microsoft.com/office/drawing/2014/main" val="920102239"/>
                    </a:ext>
                  </a:extLst>
                </a:gridCol>
                <a:gridCol w="2143709">
                  <a:extLst>
                    <a:ext uri="{9D8B030D-6E8A-4147-A177-3AD203B41FA5}">
                      <a16:colId xmlns:a16="http://schemas.microsoft.com/office/drawing/2014/main" val="2054318560"/>
                    </a:ext>
                  </a:extLst>
                </a:gridCol>
                <a:gridCol w="2143709">
                  <a:extLst>
                    <a:ext uri="{9D8B030D-6E8A-4147-A177-3AD203B41FA5}">
                      <a16:colId xmlns:a16="http://schemas.microsoft.com/office/drawing/2014/main" val="2362654895"/>
                    </a:ext>
                  </a:extLst>
                </a:gridCol>
                <a:gridCol w="2143709">
                  <a:extLst>
                    <a:ext uri="{9D8B030D-6E8A-4147-A177-3AD203B41FA5}">
                      <a16:colId xmlns:a16="http://schemas.microsoft.com/office/drawing/2014/main" val="1448673442"/>
                    </a:ext>
                  </a:extLst>
                </a:gridCol>
              </a:tblGrid>
              <a:tr h="370840">
                <a:tc>
                  <a:txBody>
                    <a:bodyPr/>
                    <a:lstStyle/>
                    <a:p>
                      <a:pPr algn="ctr"/>
                      <a:r>
                        <a:rPr lang="en-IN" sz="1500" b="0" dirty="0"/>
                        <a:t>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b="0" dirty="0"/>
                        <a:t>Fully automated road defect detection using street view image</a:t>
                      </a:r>
                      <a:r>
                        <a:rPr lang="en-IN" sz="1500" b="0" dirty="0"/>
                        <a:t>, </a:t>
                      </a:r>
                      <a:r>
                        <a:rPr lang="en-US" sz="1500" b="0" dirty="0"/>
                        <a:t>14th conference on computer and robot vision</a:t>
                      </a:r>
                      <a:r>
                        <a:rPr lang="en-IN" sz="1500" b="0" dirty="0"/>
                        <a:t>,</a:t>
                      </a:r>
                      <a:r>
                        <a:rPr lang="en-IN" sz="1500" b="0" baseline="0" dirty="0"/>
                        <a:t> 2017 </a:t>
                      </a:r>
                      <a:endParaRPr lang="en-IN" sz="1500" b="0" dirty="0"/>
                    </a:p>
                  </a:txBody>
                  <a:tcPr/>
                </a:tc>
                <a:tc>
                  <a:txBody>
                    <a:bodyPr/>
                    <a:lstStyle/>
                    <a:p>
                      <a:r>
                        <a:rPr lang="en-US" sz="1500" b="0" dirty="0"/>
                        <a:t>Identified distressed road from street view images,</a:t>
                      </a:r>
                    </a:p>
                    <a:p>
                      <a:r>
                        <a:rPr lang="en-US" sz="1500" b="0" dirty="0"/>
                        <a:t>predicting distress region by computing fisher vectors on local SIFT, contour weights to predict severity, 93% accuracy and precision</a:t>
                      </a:r>
                      <a:endParaRPr lang="en-IN" sz="1500" dirty="0"/>
                    </a:p>
                  </a:txBody>
                  <a:tcPr/>
                </a:tc>
                <a:tc>
                  <a:txBody>
                    <a:bodyPr/>
                    <a:lstStyle/>
                    <a:p>
                      <a:r>
                        <a:rPr lang="en-US" sz="1500" b="0" dirty="0"/>
                        <a:t>Classifier trained on KIIT dataset did not generalized well </a:t>
                      </a:r>
                      <a:endParaRPr lang="en-IN" sz="1500" b="0" dirty="0"/>
                    </a:p>
                  </a:txBody>
                  <a:tcPr/>
                </a:tc>
                <a:tc>
                  <a:txBody>
                    <a:bodyPr/>
                    <a:lstStyle/>
                    <a:p>
                      <a:r>
                        <a:rPr lang="en-IN" sz="1500" b="0" dirty="0"/>
                        <a:t>It can be </a:t>
                      </a:r>
                      <a:r>
                        <a:rPr lang="en-US" sz="1500" b="0" dirty="0"/>
                        <a:t>trained and tested on PCI data</a:t>
                      </a:r>
                      <a:endParaRPr lang="en-IN" sz="1500" b="0" dirty="0"/>
                    </a:p>
                  </a:txBody>
                  <a:tcPr/>
                </a:tc>
                <a:extLst>
                  <a:ext uri="{0D108BD9-81ED-4DB2-BD59-A6C34878D82A}">
                    <a16:rowId xmlns:a16="http://schemas.microsoft.com/office/drawing/2014/main" val="4073110087"/>
                  </a:ext>
                </a:extLst>
              </a:tr>
              <a:tr h="370840">
                <a:tc>
                  <a:txBody>
                    <a:bodyPr/>
                    <a:lstStyle/>
                    <a:p>
                      <a:pPr algn="ctr"/>
                      <a:r>
                        <a:rPr lang="en-IN" sz="1500" b="0" dirty="0"/>
                        <a:t>15</a:t>
                      </a:r>
                    </a:p>
                  </a:txBody>
                  <a:tcPr/>
                </a:tc>
                <a:tc>
                  <a:txBody>
                    <a:bodyPr/>
                    <a:lstStyle/>
                    <a:p>
                      <a:r>
                        <a:rPr lang="en-US" sz="1500" dirty="0"/>
                        <a:t>Road crack detection using deep CNN, </a:t>
                      </a:r>
                    </a:p>
                    <a:p>
                      <a:r>
                        <a:rPr lang="en-US" sz="1500" dirty="0"/>
                        <a:t>IEEE 2016, </a:t>
                      </a:r>
                      <a:r>
                        <a:rPr lang="en-US" sz="1500" kern="1200" dirty="0">
                          <a:solidFill>
                            <a:schemeClr val="tx1"/>
                          </a:solidFill>
                          <a:effectLst/>
                          <a:latin typeface="+mn-lt"/>
                          <a:ea typeface="+mn-ea"/>
                          <a:cs typeface="+mn-cs"/>
                        </a:rPr>
                        <a:t>Lei Zhang, Fan Yang, </a:t>
                      </a:r>
                      <a:r>
                        <a:rPr lang="en-US" sz="1500" kern="1200" dirty="0" err="1">
                          <a:solidFill>
                            <a:schemeClr val="tx1"/>
                          </a:solidFill>
                          <a:effectLst/>
                          <a:latin typeface="+mn-lt"/>
                          <a:ea typeface="+mn-ea"/>
                          <a:cs typeface="+mn-cs"/>
                        </a:rPr>
                        <a:t>Yimin</a:t>
                      </a:r>
                      <a:r>
                        <a:rPr lang="en-US" sz="1500" kern="1200" dirty="0">
                          <a:solidFill>
                            <a:schemeClr val="tx1"/>
                          </a:solidFill>
                          <a:effectLst/>
                          <a:latin typeface="+mn-lt"/>
                          <a:ea typeface="+mn-ea"/>
                          <a:cs typeface="+mn-cs"/>
                        </a:rPr>
                        <a:t> Daniel Zhang, and Ying Julie Zhu</a:t>
                      </a:r>
                      <a:endParaRPr lang="en-IN" sz="1500" dirty="0"/>
                    </a:p>
                  </a:txBody>
                  <a:tcPr/>
                </a:tc>
                <a:tc>
                  <a:txBody>
                    <a:bodyPr/>
                    <a:lstStyle/>
                    <a:p>
                      <a:r>
                        <a:rPr lang="en-IN" sz="1500" dirty="0"/>
                        <a:t>Supervised DNN and</a:t>
                      </a:r>
                      <a:r>
                        <a:rPr lang="en-IN" sz="1500" baseline="0" dirty="0"/>
                        <a:t> </a:t>
                      </a:r>
                      <a:r>
                        <a:rPr lang="en-IN" sz="1500" dirty="0"/>
                        <a:t>YOLO2</a:t>
                      </a:r>
                      <a:r>
                        <a:rPr lang="en-IN" sz="1500" baseline="0" dirty="0"/>
                        <a:t> model is used</a:t>
                      </a:r>
                      <a:endParaRPr lang="en-IN" sz="1500" dirty="0"/>
                    </a:p>
                  </a:txBody>
                  <a:tcPr/>
                </a:tc>
                <a:tc>
                  <a:txBody>
                    <a:bodyPr/>
                    <a:lstStyle/>
                    <a:p>
                      <a:r>
                        <a:rPr lang="en-IN" sz="1500" dirty="0"/>
                        <a:t>Model is not accurate</a:t>
                      </a:r>
                    </a:p>
                  </a:txBody>
                  <a:tcPr/>
                </a:tc>
                <a:tc>
                  <a:txBody>
                    <a:bodyPr/>
                    <a:lstStyle/>
                    <a:p>
                      <a:r>
                        <a:rPr lang="en-IN" sz="1500" dirty="0"/>
                        <a:t>Crack</a:t>
                      </a:r>
                      <a:r>
                        <a:rPr lang="en-IN" sz="1500" baseline="0" dirty="0"/>
                        <a:t> can be detected in real time.</a:t>
                      </a:r>
                      <a:endParaRPr lang="en-IN" sz="1500" dirty="0"/>
                    </a:p>
                  </a:txBody>
                  <a:tcPr/>
                </a:tc>
                <a:extLst>
                  <a:ext uri="{0D108BD9-81ED-4DB2-BD59-A6C34878D82A}">
                    <a16:rowId xmlns:a16="http://schemas.microsoft.com/office/drawing/2014/main" val="1503864990"/>
                  </a:ext>
                </a:extLst>
              </a:tr>
            </a:tbl>
          </a:graphicData>
        </a:graphic>
      </p:graphicFrame>
    </p:spTree>
    <p:extLst>
      <p:ext uri="{BB962C8B-B14F-4D97-AF65-F5344CB8AC3E}">
        <p14:creationId xmlns:p14="http://schemas.microsoft.com/office/powerpoint/2010/main" val="2144941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396" y="2132856"/>
            <a:ext cx="10805160" cy="707886"/>
          </a:xfrm>
        </p:spPr>
        <p:txBody>
          <a:bodyPr>
            <a:noAutofit/>
          </a:bodyPr>
          <a:lstStyle/>
          <a:p>
            <a:pPr algn="ctr"/>
            <a:r>
              <a:rPr lang="en-IN" sz="5000" dirty="0"/>
              <a:t>Base Paper</a:t>
            </a:r>
          </a:p>
        </p:txBody>
      </p:sp>
      <p:sp>
        <p:nvSpPr>
          <p:cNvPr id="3" name="Slide Number Placeholder 2"/>
          <p:cNvSpPr>
            <a:spLocks noGrp="1"/>
          </p:cNvSpPr>
          <p:nvPr>
            <p:ph type="sldNum" sz="quarter" idx="4"/>
          </p:nvPr>
        </p:nvSpPr>
        <p:spPr/>
        <p:txBody>
          <a:bodyPr/>
          <a:lstStyle/>
          <a:p>
            <a:fld id="{4FAB73BC-B049-4115-A692-8D63A059BFB8}" type="slidenum">
              <a:rPr lang="en-US" noProof="0" smtClean="0"/>
              <a:pPr/>
              <a:t>11</a:t>
            </a:fld>
            <a:endParaRPr lang="en-US" noProof="0" dirty="0"/>
          </a:p>
        </p:txBody>
      </p:sp>
      <p:sp>
        <p:nvSpPr>
          <p:cNvPr id="4" name="TextBox 3"/>
          <p:cNvSpPr txBox="1"/>
          <p:nvPr/>
        </p:nvSpPr>
        <p:spPr>
          <a:xfrm>
            <a:off x="1847528" y="3429000"/>
            <a:ext cx="8064896" cy="1292662"/>
          </a:xfrm>
          <a:prstGeom prst="rect">
            <a:avLst/>
          </a:prstGeom>
          <a:noFill/>
          <a:ln>
            <a:solidFill>
              <a:schemeClr val="tx1"/>
            </a:solidFill>
          </a:ln>
        </p:spPr>
        <p:txBody>
          <a:bodyPr wrap="square" rtlCol="0">
            <a:spAutoFit/>
          </a:bodyPr>
          <a:lstStyle/>
          <a:p>
            <a:pPr fontAlgn="t"/>
            <a:r>
              <a:rPr lang="en-US" sz="2000" dirty="0"/>
              <a:t>Road crack detection using CNN, Indian journal of science and technology, 2021</a:t>
            </a:r>
            <a:r>
              <a:rPr lang="en-IN" sz="2000" dirty="0"/>
              <a:t>, </a:t>
            </a:r>
            <a:r>
              <a:rPr lang="en-US" sz="2000" dirty="0" err="1"/>
              <a:t>Sharmad</a:t>
            </a:r>
            <a:r>
              <a:rPr lang="en-US" sz="2000" dirty="0"/>
              <a:t> Bhat, </a:t>
            </a:r>
            <a:r>
              <a:rPr lang="en-US" sz="2000" dirty="0" err="1"/>
              <a:t>Saish</a:t>
            </a:r>
            <a:r>
              <a:rPr lang="en-US" sz="2000" dirty="0"/>
              <a:t> </a:t>
            </a:r>
            <a:r>
              <a:rPr lang="en-US" sz="2000" dirty="0" err="1"/>
              <a:t>Naik</a:t>
            </a:r>
            <a:r>
              <a:rPr lang="en-US" sz="2000" dirty="0"/>
              <a:t>, </a:t>
            </a:r>
            <a:r>
              <a:rPr lang="en-US" sz="2000" dirty="0" err="1"/>
              <a:t>Mandar</a:t>
            </a:r>
            <a:r>
              <a:rPr lang="en-US" sz="2000" dirty="0"/>
              <a:t> </a:t>
            </a:r>
            <a:r>
              <a:rPr lang="en-US" sz="2000" dirty="0" err="1"/>
              <a:t>Gaonkar</a:t>
            </a:r>
            <a:r>
              <a:rPr lang="en-US" sz="2000" dirty="0"/>
              <a:t>, </a:t>
            </a:r>
            <a:r>
              <a:rPr lang="en-US" sz="2000" dirty="0" err="1"/>
              <a:t>Pradnya</a:t>
            </a:r>
            <a:r>
              <a:rPr lang="en-US" sz="2000" dirty="0"/>
              <a:t> </a:t>
            </a:r>
            <a:r>
              <a:rPr lang="en-US" sz="2000" dirty="0" err="1"/>
              <a:t>Sawant</a:t>
            </a:r>
            <a:r>
              <a:rPr lang="en-US" sz="2000" dirty="0"/>
              <a:t>, </a:t>
            </a:r>
            <a:r>
              <a:rPr lang="en-US" sz="2000" dirty="0" err="1"/>
              <a:t>Shailendra</a:t>
            </a:r>
            <a:r>
              <a:rPr lang="en-US" sz="2000" dirty="0"/>
              <a:t> </a:t>
            </a:r>
            <a:r>
              <a:rPr lang="en-US" sz="2000" dirty="0" err="1"/>
              <a:t>Aswale</a:t>
            </a:r>
            <a:r>
              <a:rPr lang="en-US" sz="2000" dirty="0"/>
              <a:t>, </a:t>
            </a:r>
            <a:r>
              <a:rPr lang="en-US" sz="2000" dirty="0" err="1"/>
              <a:t>Pratiksha</a:t>
            </a:r>
            <a:r>
              <a:rPr lang="en-US" sz="2000" dirty="0"/>
              <a:t> </a:t>
            </a:r>
            <a:r>
              <a:rPr lang="en-US" sz="2000" dirty="0" err="1"/>
              <a:t>Shetgaonkar</a:t>
            </a:r>
            <a:endParaRPr lang="en-IN" sz="2000" dirty="0"/>
          </a:p>
          <a:p>
            <a:endParaRPr lang="en-IN" dirty="0"/>
          </a:p>
        </p:txBody>
      </p:sp>
    </p:spTree>
    <p:extLst>
      <p:ext uri="{BB962C8B-B14F-4D97-AF65-F5344CB8AC3E}">
        <p14:creationId xmlns:p14="http://schemas.microsoft.com/office/powerpoint/2010/main" val="2942562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Details</a:t>
            </a:r>
          </a:p>
        </p:txBody>
      </p:sp>
      <p:sp>
        <p:nvSpPr>
          <p:cNvPr id="3" name="Slide Number Placeholder 2"/>
          <p:cNvSpPr>
            <a:spLocks noGrp="1"/>
          </p:cNvSpPr>
          <p:nvPr>
            <p:ph type="sldNum" sz="quarter" idx="4"/>
          </p:nvPr>
        </p:nvSpPr>
        <p:spPr/>
        <p:txBody>
          <a:bodyPr/>
          <a:lstStyle/>
          <a:p>
            <a:fld id="{4FAB73BC-B049-4115-A692-8D63A059BFB8}" type="slidenum">
              <a:rPr lang="en-US" noProof="0" smtClean="0"/>
              <a:pPr/>
              <a:t>12</a:t>
            </a:fld>
            <a:endParaRPr lang="en-US" noProof="0" dirty="0"/>
          </a:p>
        </p:txBody>
      </p:sp>
      <p:sp>
        <p:nvSpPr>
          <p:cNvPr id="4" name="TextBox 3"/>
          <p:cNvSpPr txBox="1"/>
          <p:nvPr/>
        </p:nvSpPr>
        <p:spPr>
          <a:xfrm>
            <a:off x="628788" y="2132856"/>
            <a:ext cx="10723796" cy="3447098"/>
          </a:xfrm>
          <a:prstGeom prst="rect">
            <a:avLst/>
          </a:prstGeom>
          <a:noFill/>
        </p:spPr>
        <p:txBody>
          <a:bodyPr wrap="square" rtlCol="0">
            <a:spAutoFit/>
          </a:bodyPr>
          <a:lstStyle/>
          <a:p>
            <a:pPr marL="342900" indent="-342900">
              <a:buFont typeface="Wingdings" panose="05000000000000000000" pitchFamily="2" charset="2"/>
              <a:buChar char="ü"/>
            </a:pPr>
            <a:r>
              <a:rPr lang="en-US" sz="2500" dirty="0"/>
              <a:t>CNN Architecture is used to detect the crack and the type of crack and it focuses on studying and comparing different methods used in crack detection.</a:t>
            </a:r>
          </a:p>
          <a:p>
            <a:pPr marL="342900" indent="-342900">
              <a:buFont typeface="Wingdings" panose="05000000000000000000" pitchFamily="2" charset="2"/>
              <a:buChar char="ü"/>
            </a:pPr>
            <a:r>
              <a:rPr lang="en-US" sz="2500" dirty="0"/>
              <a:t>Model is then compared with the existing models in the same domain. The models used in comparison are </a:t>
            </a:r>
            <a:r>
              <a:rPr lang="en-US" sz="2500" dirty="0" err="1"/>
              <a:t>ResNet</a:t>
            </a:r>
            <a:r>
              <a:rPr lang="en-US" sz="2500" dirty="0"/>
              <a:t>, VGG 16 and VGG 19.</a:t>
            </a:r>
          </a:p>
          <a:p>
            <a:pPr marL="342900" indent="-342900">
              <a:buFont typeface="Wingdings" panose="05000000000000000000" pitchFamily="2" charset="2"/>
              <a:buChar char="ü"/>
            </a:pPr>
            <a:r>
              <a:rPr lang="en-US" sz="2500" dirty="0" err="1"/>
              <a:t>ResNet</a:t>
            </a:r>
            <a:r>
              <a:rPr lang="en-US" sz="2500" dirty="0"/>
              <a:t> model has achieved highest accuracy 98.91%.</a:t>
            </a:r>
          </a:p>
          <a:p>
            <a:pPr marL="342900" indent="-342900">
              <a:buFont typeface="Wingdings" panose="05000000000000000000" pitchFamily="2" charset="2"/>
              <a:buChar char="ü"/>
            </a:pPr>
            <a:r>
              <a:rPr lang="en-US" sz="2500" dirty="0"/>
              <a:t>Datasets used by collecting from two different sources. The first dataset contains a set of around. 4000 images, out of which 2000 images are cracked and 2000 images are non-cracked. The size of this dataset was around 300mb. </a:t>
            </a:r>
          </a:p>
          <a:p>
            <a:endParaRPr lang="en-IN" dirty="0"/>
          </a:p>
        </p:txBody>
      </p:sp>
    </p:spTree>
    <p:extLst>
      <p:ext uri="{BB962C8B-B14F-4D97-AF65-F5344CB8AC3E}">
        <p14:creationId xmlns:p14="http://schemas.microsoft.com/office/powerpoint/2010/main" val="2239738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METHODOLOGY USED in base paper</a:t>
            </a:r>
          </a:p>
        </p:txBody>
      </p:sp>
      <p:sp>
        <p:nvSpPr>
          <p:cNvPr id="3" name="Slide Number Placeholder 2"/>
          <p:cNvSpPr>
            <a:spLocks noGrp="1"/>
          </p:cNvSpPr>
          <p:nvPr>
            <p:ph type="sldNum" sz="quarter" idx="4"/>
          </p:nvPr>
        </p:nvSpPr>
        <p:spPr/>
        <p:txBody>
          <a:bodyPr/>
          <a:lstStyle/>
          <a:p>
            <a:fld id="{4FAB73BC-B049-4115-A692-8D63A059BFB8}" type="slidenum">
              <a:rPr lang="en-US" noProof="0" smtClean="0"/>
              <a:pPr/>
              <a:t>13</a:t>
            </a:fld>
            <a:endParaRPr lang="en-US" noProof="0" dirty="0"/>
          </a:p>
        </p:txBody>
      </p:sp>
      <p:pic>
        <p:nvPicPr>
          <p:cNvPr id="6" name="Picture 5"/>
          <p:cNvPicPr>
            <a:picLocks noChangeAspect="1"/>
          </p:cNvPicPr>
          <p:nvPr/>
        </p:nvPicPr>
        <p:blipFill rotWithShape="1">
          <a:blip r:embed="rId2"/>
          <a:srcRect l="21213" t="30020" r="60041" b="15213"/>
          <a:stretch/>
        </p:blipFill>
        <p:spPr>
          <a:xfrm>
            <a:off x="4439816" y="1643568"/>
            <a:ext cx="4680520" cy="4802982"/>
          </a:xfrm>
          <a:prstGeom prst="rect">
            <a:avLst/>
          </a:prstGeom>
        </p:spPr>
      </p:pic>
      <p:sp>
        <p:nvSpPr>
          <p:cNvPr id="4" name="TextBox 3"/>
          <p:cNvSpPr txBox="1"/>
          <p:nvPr/>
        </p:nvSpPr>
        <p:spPr>
          <a:xfrm>
            <a:off x="6600056" y="1159877"/>
            <a:ext cx="360040" cy="369332"/>
          </a:xfrm>
          <a:prstGeom prst="rect">
            <a:avLst/>
          </a:prstGeom>
          <a:noFill/>
          <a:ln>
            <a:solidFill>
              <a:schemeClr val="tx1"/>
            </a:solidFill>
          </a:ln>
        </p:spPr>
        <p:txBody>
          <a:bodyPr wrap="square" rtlCol="0">
            <a:spAutoFit/>
          </a:bodyPr>
          <a:lstStyle/>
          <a:p>
            <a:r>
              <a:rPr lang="en-IN" dirty="0"/>
              <a:t>3</a:t>
            </a:r>
          </a:p>
        </p:txBody>
      </p:sp>
    </p:spTree>
    <p:extLst>
      <p:ext uri="{BB962C8B-B14F-4D97-AF65-F5344CB8AC3E}">
        <p14:creationId xmlns:p14="http://schemas.microsoft.com/office/powerpoint/2010/main" val="95249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1069" y="3284984"/>
            <a:ext cx="10805160" cy="707886"/>
          </a:xfrm>
        </p:spPr>
        <p:txBody>
          <a:bodyPr>
            <a:noAutofit/>
          </a:bodyPr>
          <a:lstStyle/>
          <a:p>
            <a:pPr algn="ctr"/>
            <a:r>
              <a:rPr lang="en-IN" sz="5000" dirty="0"/>
              <a:t>Implementation</a:t>
            </a:r>
          </a:p>
        </p:txBody>
      </p:sp>
      <p:sp>
        <p:nvSpPr>
          <p:cNvPr id="3" name="Slide Number Placeholder 2"/>
          <p:cNvSpPr>
            <a:spLocks noGrp="1"/>
          </p:cNvSpPr>
          <p:nvPr>
            <p:ph type="sldNum" sz="quarter" idx="4"/>
          </p:nvPr>
        </p:nvSpPr>
        <p:spPr/>
        <p:txBody>
          <a:bodyPr/>
          <a:lstStyle/>
          <a:p>
            <a:fld id="{4FAB73BC-B049-4115-A692-8D63A059BFB8}" type="slidenum">
              <a:rPr lang="en-US" noProof="0" smtClean="0"/>
              <a:pPr/>
              <a:t>14</a:t>
            </a:fld>
            <a:endParaRPr lang="en-US" noProof="0" dirty="0"/>
          </a:p>
        </p:txBody>
      </p:sp>
    </p:spTree>
    <p:extLst>
      <p:ext uri="{BB962C8B-B14F-4D97-AF65-F5344CB8AC3E}">
        <p14:creationId xmlns:p14="http://schemas.microsoft.com/office/powerpoint/2010/main" val="1186185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Dataset details</a:t>
            </a:r>
          </a:p>
        </p:txBody>
      </p:sp>
      <p:sp>
        <p:nvSpPr>
          <p:cNvPr id="3" name="Slide Number Placeholder 2"/>
          <p:cNvSpPr>
            <a:spLocks noGrp="1"/>
          </p:cNvSpPr>
          <p:nvPr>
            <p:ph type="sldNum" sz="quarter" idx="4"/>
          </p:nvPr>
        </p:nvSpPr>
        <p:spPr/>
        <p:txBody>
          <a:bodyPr/>
          <a:lstStyle/>
          <a:p>
            <a:fld id="{4FAB73BC-B049-4115-A692-8D63A059BFB8}" type="slidenum">
              <a:rPr lang="en-US" noProof="0" smtClean="0"/>
              <a:pPr/>
              <a:t>15</a:t>
            </a:fld>
            <a:endParaRPr lang="en-US" noProof="0" dirty="0"/>
          </a:p>
        </p:txBody>
      </p:sp>
      <p:sp>
        <p:nvSpPr>
          <p:cNvPr id="4" name="TextBox 3"/>
          <p:cNvSpPr txBox="1"/>
          <p:nvPr/>
        </p:nvSpPr>
        <p:spPr>
          <a:xfrm>
            <a:off x="628788" y="1988840"/>
            <a:ext cx="10867812" cy="2785378"/>
          </a:xfrm>
          <a:prstGeom prst="rect">
            <a:avLst/>
          </a:prstGeom>
          <a:noFill/>
        </p:spPr>
        <p:txBody>
          <a:bodyPr wrap="square" rtlCol="0">
            <a:spAutoFit/>
          </a:bodyPr>
          <a:lstStyle/>
          <a:p>
            <a:r>
              <a:rPr lang="en-US" sz="2500" dirty="0"/>
              <a:t>This dataset is taken from the website </a:t>
            </a:r>
            <a:r>
              <a:rPr lang="en-US" sz="2500" dirty="0" err="1"/>
              <a:t>Mendeley</a:t>
            </a:r>
            <a:r>
              <a:rPr lang="en-US" sz="2500" dirty="0"/>
              <a:t> Data - Crack Detection.</a:t>
            </a:r>
          </a:p>
          <a:p>
            <a:endParaRPr lang="en-US" sz="2500" dirty="0"/>
          </a:p>
          <a:p>
            <a:r>
              <a:rPr lang="en-US" sz="2500" dirty="0"/>
              <a:t>The datasets contains images of various concrete surfaces with and without crack. </a:t>
            </a:r>
          </a:p>
          <a:p>
            <a:endParaRPr lang="en-US" sz="2500" dirty="0"/>
          </a:p>
          <a:p>
            <a:r>
              <a:rPr lang="en-US" sz="2500" dirty="0"/>
              <a:t>The image data are divided into two as negative (without crack) and positive (with crack) in separate folder for image classification. Each class has 20000images with a total of 40000 images with 227 x 227 pixels with RGB channels. </a:t>
            </a:r>
            <a:endParaRPr lang="en-IN" sz="2500" dirty="0"/>
          </a:p>
        </p:txBody>
      </p:sp>
    </p:spTree>
    <p:extLst>
      <p:ext uri="{BB962C8B-B14F-4D97-AF65-F5344CB8AC3E}">
        <p14:creationId xmlns:p14="http://schemas.microsoft.com/office/powerpoint/2010/main" val="3816900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Methodology followed</a:t>
            </a:r>
          </a:p>
        </p:txBody>
      </p:sp>
      <p:sp>
        <p:nvSpPr>
          <p:cNvPr id="3" name="Slide Number Placeholder 2"/>
          <p:cNvSpPr>
            <a:spLocks noGrp="1"/>
          </p:cNvSpPr>
          <p:nvPr>
            <p:ph type="sldNum" sz="quarter" idx="4"/>
          </p:nvPr>
        </p:nvSpPr>
        <p:spPr/>
        <p:txBody>
          <a:bodyPr/>
          <a:lstStyle/>
          <a:p>
            <a:fld id="{4FAB73BC-B049-4115-A692-8D63A059BFB8}" type="slidenum">
              <a:rPr lang="en-US" noProof="0" smtClean="0"/>
              <a:pPr/>
              <a:t>16</a:t>
            </a:fld>
            <a:endParaRPr lang="en-US" noProof="0" dirty="0"/>
          </a:p>
        </p:txBody>
      </p:sp>
      <p:graphicFrame>
        <p:nvGraphicFramePr>
          <p:cNvPr id="4" name="Diagram 3"/>
          <p:cNvGraphicFramePr/>
          <p:nvPr>
            <p:extLst>
              <p:ext uri="{D42A27DB-BD31-4B8C-83A1-F6EECF244321}">
                <p14:modId xmlns:p14="http://schemas.microsoft.com/office/powerpoint/2010/main" val="274893244"/>
              </p:ext>
            </p:extLst>
          </p:nvPr>
        </p:nvGraphicFramePr>
        <p:xfrm>
          <a:off x="2135560" y="1772816"/>
          <a:ext cx="7168896" cy="4248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204244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Screenshots</a:t>
            </a:r>
          </a:p>
        </p:txBody>
      </p:sp>
      <p:sp>
        <p:nvSpPr>
          <p:cNvPr id="3" name="Slide Number Placeholder 2"/>
          <p:cNvSpPr>
            <a:spLocks noGrp="1"/>
          </p:cNvSpPr>
          <p:nvPr>
            <p:ph type="sldNum" sz="quarter" idx="4"/>
          </p:nvPr>
        </p:nvSpPr>
        <p:spPr/>
        <p:txBody>
          <a:bodyPr/>
          <a:lstStyle/>
          <a:p>
            <a:fld id="{4FAB73BC-B049-4115-A692-8D63A059BFB8}" type="slidenum">
              <a:rPr lang="en-US" noProof="0" smtClean="0"/>
              <a:pPr/>
              <a:t>17</a:t>
            </a:fld>
            <a:endParaRPr lang="en-US" noProof="0" dirty="0"/>
          </a:p>
        </p:txBody>
      </p:sp>
      <p:pic>
        <p:nvPicPr>
          <p:cNvPr id="5" name="Picture 4"/>
          <p:cNvPicPr>
            <a:picLocks noChangeAspect="1"/>
          </p:cNvPicPr>
          <p:nvPr/>
        </p:nvPicPr>
        <p:blipFill rotWithShape="1">
          <a:blip r:embed="rId2"/>
          <a:srcRect l="16937" t="35152" r="31519" b="15213"/>
          <a:stretch/>
        </p:blipFill>
        <p:spPr>
          <a:xfrm>
            <a:off x="123282" y="1556792"/>
            <a:ext cx="5668987" cy="3096344"/>
          </a:xfrm>
          <a:prstGeom prst="rect">
            <a:avLst/>
          </a:prstGeom>
        </p:spPr>
      </p:pic>
      <p:pic>
        <p:nvPicPr>
          <p:cNvPr id="6" name="Picture 5"/>
          <p:cNvPicPr>
            <a:picLocks noChangeAspect="1"/>
          </p:cNvPicPr>
          <p:nvPr/>
        </p:nvPicPr>
        <p:blipFill rotWithShape="1">
          <a:blip r:embed="rId3"/>
          <a:srcRect l="19083" t="33006" r="30088" b="29632"/>
          <a:stretch/>
        </p:blipFill>
        <p:spPr>
          <a:xfrm>
            <a:off x="5735960" y="2996952"/>
            <a:ext cx="5628603" cy="2880320"/>
          </a:xfrm>
          <a:prstGeom prst="rect">
            <a:avLst/>
          </a:prstGeom>
        </p:spPr>
      </p:pic>
    </p:spTree>
    <p:extLst>
      <p:ext uri="{BB962C8B-B14F-4D97-AF65-F5344CB8AC3E}">
        <p14:creationId xmlns:p14="http://schemas.microsoft.com/office/powerpoint/2010/main" val="816761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4FAB73BC-B049-4115-A692-8D63A059BFB8}" type="slidenum">
              <a:rPr lang="en-US" noProof="0" smtClean="0"/>
              <a:pPr/>
              <a:t>18</a:t>
            </a:fld>
            <a:endParaRPr lang="en-US" noProof="0" dirty="0"/>
          </a:p>
        </p:txBody>
      </p:sp>
      <p:pic>
        <p:nvPicPr>
          <p:cNvPr id="4" name="Picture 3"/>
          <p:cNvPicPr>
            <a:picLocks noChangeAspect="1"/>
          </p:cNvPicPr>
          <p:nvPr/>
        </p:nvPicPr>
        <p:blipFill rotWithShape="1">
          <a:blip r:embed="rId2"/>
          <a:srcRect l="14789" t="23697" r="14337" b="11395"/>
          <a:stretch/>
        </p:blipFill>
        <p:spPr>
          <a:xfrm>
            <a:off x="263352" y="2204864"/>
            <a:ext cx="7128792" cy="3672408"/>
          </a:xfrm>
          <a:prstGeom prst="rect">
            <a:avLst/>
          </a:prstGeom>
        </p:spPr>
      </p:pic>
      <p:pic>
        <p:nvPicPr>
          <p:cNvPr id="5" name="Picture 4"/>
          <p:cNvPicPr>
            <a:picLocks noChangeAspect="1"/>
          </p:cNvPicPr>
          <p:nvPr/>
        </p:nvPicPr>
        <p:blipFill rotWithShape="1">
          <a:blip r:embed="rId3"/>
          <a:srcRect l="16220" t="21152" r="52280" b="15213"/>
          <a:stretch/>
        </p:blipFill>
        <p:spPr>
          <a:xfrm>
            <a:off x="7752184" y="1556792"/>
            <a:ext cx="3744416" cy="4104456"/>
          </a:xfrm>
          <a:prstGeom prst="rect">
            <a:avLst/>
          </a:prstGeom>
        </p:spPr>
      </p:pic>
      <p:sp>
        <p:nvSpPr>
          <p:cNvPr id="6" name="TextBox 5"/>
          <p:cNvSpPr txBox="1"/>
          <p:nvPr/>
        </p:nvSpPr>
        <p:spPr>
          <a:xfrm>
            <a:off x="628788" y="908720"/>
            <a:ext cx="4675124" cy="477054"/>
          </a:xfrm>
          <a:prstGeom prst="rect">
            <a:avLst/>
          </a:prstGeom>
          <a:noFill/>
        </p:spPr>
        <p:txBody>
          <a:bodyPr wrap="square" rtlCol="0">
            <a:spAutoFit/>
          </a:bodyPr>
          <a:lstStyle/>
          <a:p>
            <a:r>
              <a:rPr lang="en-IN" sz="2500" dirty="0"/>
              <a:t>Basic model</a:t>
            </a:r>
          </a:p>
        </p:txBody>
      </p:sp>
    </p:spTree>
    <p:extLst>
      <p:ext uri="{BB962C8B-B14F-4D97-AF65-F5344CB8AC3E}">
        <p14:creationId xmlns:p14="http://schemas.microsoft.com/office/powerpoint/2010/main" val="2626231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4FAB73BC-B049-4115-A692-8D63A059BFB8}" type="slidenum">
              <a:rPr lang="en-US" noProof="0" smtClean="0"/>
              <a:pPr/>
              <a:t>19</a:t>
            </a:fld>
            <a:endParaRPr lang="en-US" noProof="0" dirty="0"/>
          </a:p>
        </p:txBody>
      </p:sp>
      <p:sp>
        <p:nvSpPr>
          <p:cNvPr id="4" name="TextBox 3"/>
          <p:cNvSpPr txBox="1"/>
          <p:nvPr/>
        </p:nvSpPr>
        <p:spPr>
          <a:xfrm>
            <a:off x="628788" y="908720"/>
            <a:ext cx="4675124" cy="477054"/>
          </a:xfrm>
          <a:prstGeom prst="rect">
            <a:avLst/>
          </a:prstGeom>
          <a:noFill/>
        </p:spPr>
        <p:txBody>
          <a:bodyPr wrap="square" rtlCol="0">
            <a:spAutoFit/>
          </a:bodyPr>
          <a:lstStyle/>
          <a:p>
            <a:r>
              <a:rPr lang="en-IN" sz="2500" dirty="0"/>
              <a:t>Wider model</a:t>
            </a:r>
          </a:p>
        </p:txBody>
      </p:sp>
      <p:pic>
        <p:nvPicPr>
          <p:cNvPr id="5" name="Picture 4"/>
          <p:cNvPicPr>
            <a:picLocks noChangeAspect="1"/>
          </p:cNvPicPr>
          <p:nvPr/>
        </p:nvPicPr>
        <p:blipFill rotWithShape="1">
          <a:blip r:embed="rId2"/>
          <a:srcRect l="14789" t="33879" r="41541" b="17758"/>
          <a:stretch/>
        </p:blipFill>
        <p:spPr>
          <a:xfrm>
            <a:off x="551384" y="2492896"/>
            <a:ext cx="5040560" cy="3168352"/>
          </a:xfrm>
          <a:prstGeom prst="rect">
            <a:avLst/>
          </a:prstGeom>
        </p:spPr>
      </p:pic>
      <p:pic>
        <p:nvPicPr>
          <p:cNvPr id="6" name="Picture 5"/>
          <p:cNvPicPr>
            <a:picLocks noChangeAspect="1"/>
          </p:cNvPicPr>
          <p:nvPr/>
        </p:nvPicPr>
        <p:blipFill rotWithShape="1">
          <a:blip r:embed="rId3"/>
          <a:srcRect l="17652" t="26242" r="50132" b="8849"/>
          <a:stretch/>
        </p:blipFill>
        <p:spPr>
          <a:xfrm>
            <a:off x="6528048" y="1628800"/>
            <a:ext cx="4464496" cy="4032448"/>
          </a:xfrm>
          <a:prstGeom prst="rect">
            <a:avLst/>
          </a:prstGeom>
        </p:spPr>
      </p:pic>
    </p:spTree>
    <p:extLst>
      <p:ext uri="{BB962C8B-B14F-4D97-AF65-F5344CB8AC3E}">
        <p14:creationId xmlns:p14="http://schemas.microsoft.com/office/powerpoint/2010/main" val="1140451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51384" y="764704"/>
            <a:ext cx="10805160" cy="707886"/>
          </a:xfrm>
        </p:spPr>
        <p:txBody>
          <a:bodyPr/>
          <a:lstStyle/>
          <a:p>
            <a:pPr algn="ctr"/>
            <a:r>
              <a:rPr lang="en-US" dirty="0"/>
              <a:t>CONTENT</a:t>
            </a:r>
            <a:endParaRPr lang="en-IN" dirty="0"/>
          </a:p>
        </p:txBody>
      </p:sp>
      <p:sp>
        <p:nvSpPr>
          <p:cNvPr id="9" name="TextBox 8"/>
          <p:cNvSpPr txBox="1"/>
          <p:nvPr/>
        </p:nvSpPr>
        <p:spPr>
          <a:xfrm>
            <a:off x="767408" y="1472590"/>
            <a:ext cx="11017224" cy="4985980"/>
          </a:xfrm>
          <a:prstGeom prst="rect">
            <a:avLst/>
          </a:prstGeom>
          <a:noFill/>
        </p:spPr>
        <p:txBody>
          <a:bodyPr wrap="square" rtlCol="0">
            <a:spAutoFit/>
          </a:bodyPr>
          <a:lstStyle/>
          <a:p>
            <a:pPr marL="457200" indent="-457200">
              <a:buFont typeface="Wingdings" panose="05000000000000000000" pitchFamily="2" charset="2"/>
              <a:buChar char="Ø"/>
            </a:pPr>
            <a:r>
              <a:rPr lang="en-US" sz="3000" dirty="0"/>
              <a:t>Introduction</a:t>
            </a:r>
          </a:p>
          <a:p>
            <a:pPr marL="457200" indent="-457200">
              <a:buFont typeface="Wingdings" panose="05000000000000000000" pitchFamily="2" charset="2"/>
              <a:buChar char="Ø"/>
            </a:pPr>
            <a:r>
              <a:rPr lang="en-US" sz="3000" dirty="0"/>
              <a:t>Motivation</a:t>
            </a:r>
          </a:p>
          <a:p>
            <a:pPr marL="457200" indent="-457200">
              <a:buFont typeface="Wingdings" panose="05000000000000000000" pitchFamily="2" charset="2"/>
              <a:buChar char="Ø"/>
            </a:pPr>
            <a:r>
              <a:rPr lang="en-US" sz="3000" dirty="0"/>
              <a:t>Objective</a:t>
            </a:r>
          </a:p>
          <a:p>
            <a:pPr marL="457200" indent="-457200">
              <a:buFont typeface="Wingdings" panose="05000000000000000000" pitchFamily="2" charset="2"/>
              <a:buChar char="Ø"/>
            </a:pPr>
            <a:r>
              <a:rPr lang="en-US" sz="3000" dirty="0"/>
              <a:t>Literature review</a:t>
            </a:r>
          </a:p>
          <a:p>
            <a:pPr marL="457200" indent="-457200">
              <a:buFont typeface="Wingdings" panose="05000000000000000000" pitchFamily="2" charset="2"/>
              <a:buChar char="Ø"/>
            </a:pPr>
            <a:r>
              <a:rPr lang="en-US" sz="3000" dirty="0"/>
              <a:t>Methodology used in base paper </a:t>
            </a:r>
          </a:p>
          <a:p>
            <a:pPr marL="457200" indent="-457200">
              <a:buFont typeface="Wingdings" panose="05000000000000000000" pitchFamily="2" charset="2"/>
              <a:buChar char="Ø"/>
            </a:pPr>
            <a:r>
              <a:rPr lang="en-US" sz="3000" dirty="0"/>
              <a:t>Implementation</a:t>
            </a:r>
          </a:p>
          <a:p>
            <a:pPr marL="457200" indent="-457200">
              <a:buFont typeface="Wingdings" panose="05000000000000000000" pitchFamily="2" charset="2"/>
              <a:buChar char="Ø"/>
            </a:pPr>
            <a:r>
              <a:rPr lang="en-US" sz="3000" dirty="0"/>
              <a:t>Conclusion</a:t>
            </a:r>
          </a:p>
          <a:p>
            <a:endParaRPr lang="en-US" sz="3000" dirty="0"/>
          </a:p>
          <a:p>
            <a:pPr marL="457200" indent="-457200">
              <a:buFont typeface="Wingdings" panose="05000000000000000000" pitchFamily="2" charset="2"/>
              <a:buChar char="Ø"/>
            </a:pPr>
            <a:endParaRPr lang="en-US" sz="3000" dirty="0"/>
          </a:p>
          <a:p>
            <a:pPr marL="457200" indent="-457200">
              <a:buFont typeface="Wingdings" panose="05000000000000000000" pitchFamily="2" charset="2"/>
              <a:buChar char="Ø"/>
            </a:pPr>
            <a:endParaRPr lang="en-US" sz="3000" dirty="0"/>
          </a:p>
          <a:p>
            <a:endParaRPr lang="en-IN" dirty="0"/>
          </a:p>
        </p:txBody>
      </p:sp>
    </p:spTree>
    <p:extLst>
      <p:ext uri="{BB962C8B-B14F-4D97-AF65-F5344CB8AC3E}">
        <p14:creationId xmlns:p14="http://schemas.microsoft.com/office/powerpoint/2010/main" val="34257775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4FAB73BC-B049-4115-A692-8D63A059BFB8}" type="slidenum">
              <a:rPr lang="en-US" noProof="0" smtClean="0"/>
              <a:pPr/>
              <a:t>20</a:t>
            </a:fld>
            <a:endParaRPr lang="en-US" noProof="0" dirty="0"/>
          </a:p>
        </p:txBody>
      </p:sp>
      <p:sp>
        <p:nvSpPr>
          <p:cNvPr id="4" name="TextBox 3"/>
          <p:cNvSpPr txBox="1"/>
          <p:nvPr/>
        </p:nvSpPr>
        <p:spPr>
          <a:xfrm>
            <a:off x="628788" y="908720"/>
            <a:ext cx="4675124" cy="477054"/>
          </a:xfrm>
          <a:prstGeom prst="rect">
            <a:avLst/>
          </a:prstGeom>
          <a:noFill/>
        </p:spPr>
        <p:txBody>
          <a:bodyPr wrap="square" rtlCol="0">
            <a:spAutoFit/>
          </a:bodyPr>
          <a:lstStyle/>
          <a:p>
            <a:r>
              <a:rPr lang="en-IN" sz="2500" dirty="0"/>
              <a:t>Deeper model</a:t>
            </a:r>
          </a:p>
        </p:txBody>
      </p:sp>
      <p:pic>
        <p:nvPicPr>
          <p:cNvPr id="2" name="Picture 1"/>
          <p:cNvPicPr>
            <a:picLocks noChangeAspect="1"/>
          </p:cNvPicPr>
          <p:nvPr/>
        </p:nvPicPr>
        <p:blipFill rotWithShape="1">
          <a:blip r:embed="rId2"/>
          <a:srcRect l="14789" t="24493" r="42257" b="16485"/>
          <a:stretch/>
        </p:blipFill>
        <p:spPr>
          <a:xfrm>
            <a:off x="767408" y="2492896"/>
            <a:ext cx="5328592" cy="3699410"/>
          </a:xfrm>
          <a:prstGeom prst="rect">
            <a:avLst/>
          </a:prstGeom>
        </p:spPr>
      </p:pic>
      <p:pic>
        <p:nvPicPr>
          <p:cNvPr id="7" name="Picture 6"/>
          <p:cNvPicPr>
            <a:picLocks noChangeAspect="1"/>
          </p:cNvPicPr>
          <p:nvPr/>
        </p:nvPicPr>
        <p:blipFill rotWithShape="1">
          <a:blip r:embed="rId3"/>
          <a:srcRect l="18367" t="23698" r="50849" b="12666"/>
          <a:stretch/>
        </p:blipFill>
        <p:spPr>
          <a:xfrm>
            <a:off x="6960096" y="1844824"/>
            <a:ext cx="4104456" cy="4104456"/>
          </a:xfrm>
          <a:prstGeom prst="rect">
            <a:avLst/>
          </a:prstGeom>
        </p:spPr>
      </p:pic>
    </p:spTree>
    <p:extLst>
      <p:ext uri="{BB962C8B-B14F-4D97-AF65-F5344CB8AC3E}">
        <p14:creationId xmlns:p14="http://schemas.microsoft.com/office/powerpoint/2010/main" val="1979868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4FAB73BC-B049-4115-A692-8D63A059BFB8}" type="slidenum">
              <a:rPr lang="en-US" noProof="0" smtClean="0"/>
              <a:pPr/>
              <a:t>21</a:t>
            </a:fld>
            <a:endParaRPr lang="en-US" noProof="0" dirty="0"/>
          </a:p>
        </p:txBody>
      </p:sp>
      <p:sp>
        <p:nvSpPr>
          <p:cNvPr id="4" name="TextBox 3"/>
          <p:cNvSpPr txBox="1"/>
          <p:nvPr/>
        </p:nvSpPr>
        <p:spPr>
          <a:xfrm>
            <a:off x="628788" y="908720"/>
            <a:ext cx="4675124" cy="477054"/>
          </a:xfrm>
          <a:prstGeom prst="rect">
            <a:avLst/>
          </a:prstGeom>
          <a:noFill/>
        </p:spPr>
        <p:txBody>
          <a:bodyPr wrap="square" rtlCol="0">
            <a:spAutoFit/>
          </a:bodyPr>
          <a:lstStyle/>
          <a:p>
            <a:r>
              <a:rPr lang="en-IN" sz="2500" dirty="0"/>
              <a:t>Using </a:t>
            </a:r>
            <a:r>
              <a:rPr lang="en-IN" sz="2500" dirty="0" err="1"/>
              <a:t>Bach_normal</a:t>
            </a:r>
            <a:r>
              <a:rPr lang="en-IN" sz="2500" dirty="0"/>
              <a:t> layer </a:t>
            </a:r>
          </a:p>
        </p:txBody>
      </p:sp>
      <p:pic>
        <p:nvPicPr>
          <p:cNvPr id="5" name="Picture 4"/>
          <p:cNvPicPr>
            <a:picLocks noChangeAspect="1"/>
          </p:cNvPicPr>
          <p:nvPr/>
        </p:nvPicPr>
        <p:blipFill rotWithShape="1">
          <a:blip r:embed="rId2"/>
          <a:srcRect l="17652" t="24493" r="43689" b="19031"/>
          <a:stretch/>
        </p:blipFill>
        <p:spPr>
          <a:xfrm>
            <a:off x="779928" y="2564904"/>
            <a:ext cx="4884024" cy="3456384"/>
          </a:xfrm>
          <a:prstGeom prst="rect">
            <a:avLst/>
          </a:prstGeom>
        </p:spPr>
      </p:pic>
      <p:pic>
        <p:nvPicPr>
          <p:cNvPr id="6" name="Picture 5"/>
          <p:cNvPicPr>
            <a:picLocks noChangeAspect="1"/>
          </p:cNvPicPr>
          <p:nvPr/>
        </p:nvPicPr>
        <p:blipFill rotWithShape="1">
          <a:blip r:embed="rId3"/>
          <a:srcRect l="16220" t="22425" r="52280" b="13940"/>
          <a:stretch/>
        </p:blipFill>
        <p:spPr>
          <a:xfrm>
            <a:off x="6672064" y="2413006"/>
            <a:ext cx="4536504" cy="3960440"/>
          </a:xfrm>
          <a:prstGeom prst="rect">
            <a:avLst/>
          </a:prstGeom>
        </p:spPr>
      </p:pic>
    </p:spTree>
    <p:extLst>
      <p:ext uri="{BB962C8B-B14F-4D97-AF65-F5344CB8AC3E}">
        <p14:creationId xmlns:p14="http://schemas.microsoft.com/office/powerpoint/2010/main" val="2148839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4FAB73BC-B049-4115-A692-8D63A059BFB8}" type="slidenum">
              <a:rPr lang="en-US" noProof="0" smtClean="0"/>
              <a:pPr/>
              <a:t>22</a:t>
            </a:fld>
            <a:endParaRPr lang="en-US" noProof="0" dirty="0"/>
          </a:p>
        </p:txBody>
      </p:sp>
      <p:sp>
        <p:nvSpPr>
          <p:cNvPr id="4" name="TextBox 3"/>
          <p:cNvSpPr txBox="1"/>
          <p:nvPr/>
        </p:nvSpPr>
        <p:spPr>
          <a:xfrm>
            <a:off x="628788" y="908720"/>
            <a:ext cx="4675124" cy="477054"/>
          </a:xfrm>
          <a:prstGeom prst="rect">
            <a:avLst/>
          </a:prstGeom>
          <a:noFill/>
        </p:spPr>
        <p:txBody>
          <a:bodyPr wrap="square" rtlCol="0">
            <a:spAutoFit/>
          </a:bodyPr>
          <a:lstStyle/>
          <a:p>
            <a:r>
              <a:rPr lang="en-IN" sz="2500" dirty="0"/>
              <a:t>Using Global normalization layer </a:t>
            </a:r>
          </a:p>
        </p:txBody>
      </p:sp>
      <p:pic>
        <p:nvPicPr>
          <p:cNvPr id="7" name="Picture 6"/>
          <p:cNvPicPr>
            <a:picLocks noChangeAspect="1"/>
          </p:cNvPicPr>
          <p:nvPr/>
        </p:nvPicPr>
        <p:blipFill rotWithShape="1">
          <a:blip r:embed="rId2"/>
          <a:srcRect l="11926" t="36425" r="20780" b="19031"/>
          <a:stretch/>
        </p:blipFill>
        <p:spPr>
          <a:xfrm>
            <a:off x="479376" y="2132856"/>
            <a:ext cx="6768752" cy="2520280"/>
          </a:xfrm>
          <a:prstGeom prst="rect">
            <a:avLst/>
          </a:prstGeom>
        </p:spPr>
      </p:pic>
      <p:pic>
        <p:nvPicPr>
          <p:cNvPr id="8" name="Picture 7"/>
          <p:cNvPicPr>
            <a:picLocks noChangeAspect="1"/>
          </p:cNvPicPr>
          <p:nvPr/>
        </p:nvPicPr>
        <p:blipFill rotWithShape="1">
          <a:blip r:embed="rId3"/>
          <a:srcRect l="12641" t="37697" r="47269" b="25792"/>
          <a:stretch/>
        </p:blipFill>
        <p:spPr>
          <a:xfrm>
            <a:off x="5303912" y="1147247"/>
            <a:ext cx="5112568" cy="2713801"/>
          </a:xfrm>
          <a:prstGeom prst="rect">
            <a:avLst/>
          </a:prstGeom>
        </p:spPr>
      </p:pic>
      <p:pic>
        <p:nvPicPr>
          <p:cNvPr id="9" name="Picture 8"/>
          <p:cNvPicPr>
            <a:picLocks noChangeAspect="1"/>
          </p:cNvPicPr>
          <p:nvPr/>
        </p:nvPicPr>
        <p:blipFill rotWithShape="1">
          <a:blip r:embed="rId4"/>
          <a:srcRect l="15505" t="50424" r="52280" b="19031"/>
          <a:stretch/>
        </p:blipFill>
        <p:spPr>
          <a:xfrm>
            <a:off x="5447928" y="4099575"/>
            <a:ext cx="5040560" cy="2353761"/>
          </a:xfrm>
          <a:prstGeom prst="rect">
            <a:avLst/>
          </a:prstGeom>
        </p:spPr>
      </p:pic>
    </p:spTree>
    <p:extLst>
      <p:ext uri="{BB962C8B-B14F-4D97-AF65-F5344CB8AC3E}">
        <p14:creationId xmlns:p14="http://schemas.microsoft.com/office/powerpoint/2010/main" val="5941288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4FAB73BC-B049-4115-A692-8D63A059BFB8}" type="slidenum">
              <a:rPr lang="en-US" noProof="0" smtClean="0"/>
              <a:pPr/>
              <a:t>23</a:t>
            </a:fld>
            <a:endParaRPr lang="en-US" noProof="0" dirty="0"/>
          </a:p>
        </p:txBody>
      </p:sp>
      <p:sp>
        <p:nvSpPr>
          <p:cNvPr id="4" name="TextBox 3"/>
          <p:cNvSpPr txBox="1"/>
          <p:nvPr/>
        </p:nvSpPr>
        <p:spPr>
          <a:xfrm>
            <a:off x="628788" y="908720"/>
            <a:ext cx="4675124" cy="477054"/>
          </a:xfrm>
          <a:prstGeom prst="rect">
            <a:avLst/>
          </a:prstGeom>
          <a:noFill/>
        </p:spPr>
        <p:txBody>
          <a:bodyPr wrap="square" rtlCol="0">
            <a:spAutoFit/>
          </a:bodyPr>
          <a:lstStyle/>
          <a:p>
            <a:r>
              <a:rPr lang="en-IN" sz="2500" dirty="0"/>
              <a:t>Testing</a:t>
            </a:r>
          </a:p>
        </p:txBody>
      </p:sp>
      <p:pic>
        <p:nvPicPr>
          <p:cNvPr id="2" name="Picture 1"/>
          <p:cNvPicPr>
            <a:picLocks noChangeAspect="1"/>
          </p:cNvPicPr>
          <p:nvPr/>
        </p:nvPicPr>
        <p:blipFill rotWithShape="1">
          <a:blip r:embed="rId2"/>
          <a:srcRect l="14073" t="27515" r="15053" b="11395"/>
          <a:stretch/>
        </p:blipFill>
        <p:spPr>
          <a:xfrm>
            <a:off x="335360" y="1385774"/>
            <a:ext cx="7848872" cy="3555394"/>
          </a:xfrm>
          <a:prstGeom prst="rect">
            <a:avLst/>
          </a:prstGeom>
        </p:spPr>
      </p:pic>
      <p:pic>
        <p:nvPicPr>
          <p:cNvPr id="8" name="Picture 7"/>
          <p:cNvPicPr>
            <a:picLocks noChangeAspect="1"/>
          </p:cNvPicPr>
          <p:nvPr/>
        </p:nvPicPr>
        <p:blipFill rotWithShape="1">
          <a:blip r:embed="rId3"/>
          <a:srcRect l="13357" t="30856" r="13621" b="7577"/>
          <a:stretch/>
        </p:blipFill>
        <p:spPr>
          <a:xfrm>
            <a:off x="3719736" y="3136468"/>
            <a:ext cx="7632848" cy="3460883"/>
          </a:xfrm>
          <a:prstGeom prst="rect">
            <a:avLst/>
          </a:prstGeom>
        </p:spPr>
      </p:pic>
    </p:spTree>
    <p:extLst>
      <p:ext uri="{BB962C8B-B14F-4D97-AF65-F5344CB8AC3E}">
        <p14:creationId xmlns:p14="http://schemas.microsoft.com/office/powerpoint/2010/main" val="1444675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a:t>
            </a:r>
          </a:p>
        </p:txBody>
      </p:sp>
      <p:sp>
        <p:nvSpPr>
          <p:cNvPr id="3" name="Slide Number Placeholder 2"/>
          <p:cNvSpPr>
            <a:spLocks noGrp="1"/>
          </p:cNvSpPr>
          <p:nvPr>
            <p:ph type="sldNum" sz="quarter" idx="4"/>
          </p:nvPr>
        </p:nvSpPr>
        <p:spPr/>
        <p:txBody>
          <a:bodyPr/>
          <a:lstStyle/>
          <a:p>
            <a:fld id="{4FAB73BC-B049-4115-A692-8D63A059BFB8}" type="slidenum">
              <a:rPr lang="en-US" noProof="0" smtClean="0"/>
              <a:pPr/>
              <a:t>24</a:t>
            </a:fld>
            <a:endParaRPr lang="en-US" noProof="0" dirty="0"/>
          </a:p>
        </p:txBody>
      </p:sp>
      <p:sp>
        <p:nvSpPr>
          <p:cNvPr id="4" name="TextBox 3"/>
          <p:cNvSpPr txBox="1"/>
          <p:nvPr/>
        </p:nvSpPr>
        <p:spPr>
          <a:xfrm>
            <a:off x="548640" y="1988840"/>
            <a:ext cx="11019968" cy="1477328"/>
          </a:xfrm>
          <a:prstGeom prst="rect">
            <a:avLst/>
          </a:prstGeom>
          <a:noFill/>
        </p:spPr>
        <p:txBody>
          <a:bodyPr wrap="square" rtlCol="0">
            <a:spAutoFit/>
          </a:bodyPr>
          <a:lstStyle/>
          <a:p>
            <a:pPr marL="457200" indent="-457200">
              <a:buFont typeface="Wingdings" panose="05000000000000000000" pitchFamily="2" charset="2"/>
              <a:buChar char="ü"/>
            </a:pPr>
            <a:r>
              <a:rPr lang="en-US" sz="3000" dirty="0"/>
              <a:t>The </a:t>
            </a:r>
            <a:r>
              <a:rPr lang="en-US" sz="3000" dirty="0" err="1"/>
              <a:t>basic_model</a:t>
            </a:r>
            <a:r>
              <a:rPr lang="en-US" sz="3000" dirty="0"/>
              <a:t> -&gt; 96.722% accuracy.</a:t>
            </a:r>
          </a:p>
          <a:p>
            <a:pPr marL="457200" indent="-457200">
              <a:buFont typeface="Wingdings" panose="05000000000000000000" pitchFamily="2" charset="2"/>
              <a:buChar char="ü"/>
            </a:pPr>
            <a:r>
              <a:rPr lang="en-US" sz="3000" dirty="0"/>
              <a:t>The </a:t>
            </a:r>
            <a:r>
              <a:rPr lang="en-US" sz="3000" dirty="0" err="1"/>
              <a:t>batch_normal_model</a:t>
            </a:r>
            <a:r>
              <a:rPr lang="en-US" sz="3000" dirty="0"/>
              <a:t> -&gt;98.333% accuracy.</a:t>
            </a:r>
          </a:p>
          <a:p>
            <a:pPr marL="457200" indent="-457200">
              <a:buFont typeface="Wingdings" panose="05000000000000000000" pitchFamily="2" charset="2"/>
              <a:buChar char="ü"/>
            </a:pPr>
            <a:r>
              <a:rPr lang="en-IN" sz="3000" dirty="0"/>
              <a:t>A </a:t>
            </a:r>
            <a:r>
              <a:rPr lang="en-IN" sz="3000" dirty="0" err="1"/>
              <a:t>global_avg_model</a:t>
            </a:r>
            <a:r>
              <a:rPr lang="en-IN" sz="3000" dirty="0"/>
              <a:t> -&gt; 96.556% accuracy.</a:t>
            </a:r>
          </a:p>
        </p:txBody>
      </p:sp>
    </p:spTree>
    <p:extLst>
      <p:ext uri="{BB962C8B-B14F-4D97-AF65-F5344CB8AC3E}">
        <p14:creationId xmlns:p14="http://schemas.microsoft.com/office/powerpoint/2010/main" val="42128680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FFBCF731-478B-42B2-B3C6-ECCC3D68E00B}"/>
              </a:ext>
              <a:ext uri="{C183D7F6-B498-43B3-948B-1728B52AA6E4}">
                <adec:decorative xmlns:adec="http://schemas.microsoft.com/office/drawing/2017/decorative" val="1"/>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a:ext>
            </a:extLst>
          </a:blip>
          <a:srcRect/>
          <a:stretch/>
        </p:blipFill>
        <p:spPr>
          <a:xfrm>
            <a:off x="0" y="0"/>
            <a:ext cx="8329286" cy="6858000"/>
          </a:xfrm>
        </p:spPr>
      </p:pic>
      <p:sp>
        <p:nvSpPr>
          <p:cNvPr id="74" name="Text Placeholder 73">
            <a:extLst>
              <a:ext uri="{FF2B5EF4-FFF2-40B4-BE49-F238E27FC236}">
                <a16:creationId xmlns:a16="http://schemas.microsoft.com/office/drawing/2014/main" id="{C20719F7-6849-4C36-ACDB-C1AE2AAC74AD}"/>
              </a:ext>
              <a:ext uri="{C183D7F6-B498-43B3-948B-1728B52AA6E4}">
                <adec:decorative xmlns:adec="http://schemas.microsoft.com/office/drawing/2017/decorative" val="1"/>
              </a:ext>
            </a:extLst>
          </p:cNvPr>
          <p:cNvSpPr>
            <a:spLocks noGrp="1"/>
          </p:cNvSpPr>
          <p:nvPr>
            <p:ph type="body" sz="quarter" idx="12"/>
          </p:nvPr>
        </p:nvSpPr>
        <p:spPr/>
        <p:txBody>
          <a:bodyPr/>
          <a:lstStyle/>
          <a:p>
            <a:endParaRPr lang="en-US" dirty="0"/>
          </a:p>
          <a:p>
            <a:endParaRPr lang="en-US" dirty="0"/>
          </a:p>
        </p:txBody>
      </p:sp>
      <p:sp>
        <p:nvSpPr>
          <p:cNvPr id="43" name="Title 42">
            <a:extLst>
              <a:ext uri="{FF2B5EF4-FFF2-40B4-BE49-F238E27FC236}">
                <a16:creationId xmlns:a16="http://schemas.microsoft.com/office/drawing/2014/main" id="{CF39D3B5-ABDB-4DFF-8107-EF97569C9BBE}"/>
              </a:ext>
            </a:extLst>
          </p:cNvPr>
          <p:cNvSpPr>
            <a:spLocks noGrp="1"/>
          </p:cNvSpPr>
          <p:nvPr>
            <p:ph type="ctrTitle"/>
          </p:nvPr>
        </p:nvSpPr>
        <p:spPr>
          <a:xfrm>
            <a:off x="1149737" y="1628800"/>
            <a:ext cx="4078138" cy="1728192"/>
          </a:xfrm>
        </p:spPr>
        <p:txBody>
          <a:bodyPr/>
          <a:lstStyle/>
          <a:p>
            <a:r>
              <a:rPr lang="en-US" dirty="0"/>
              <a:t>Conclusion</a:t>
            </a:r>
            <a:br>
              <a:rPr lang="en-US" dirty="0"/>
            </a:br>
            <a:br>
              <a:rPr lang="en-US" dirty="0"/>
            </a:br>
            <a:br>
              <a:rPr lang="en-US" dirty="0"/>
            </a:br>
            <a:endParaRPr lang="en-US" dirty="0"/>
          </a:p>
        </p:txBody>
      </p:sp>
      <p:sp>
        <p:nvSpPr>
          <p:cNvPr id="75" name="Text Placeholder 74">
            <a:extLst>
              <a:ext uri="{FF2B5EF4-FFF2-40B4-BE49-F238E27FC236}">
                <a16:creationId xmlns:a16="http://schemas.microsoft.com/office/drawing/2014/main" id="{6488F643-327C-4A41-9703-B4932AF5A2C9}"/>
              </a:ext>
              <a:ext uri="{C183D7F6-B498-43B3-948B-1728B52AA6E4}">
                <adec:decorative xmlns:adec="http://schemas.microsoft.com/office/drawing/2017/decorative" val="1"/>
              </a:ext>
            </a:extLst>
          </p:cNvPr>
          <p:cNvSpPr>
            <a:spLocks noGrp="1"/>
          </p:cNvSpPr>
          <p:nvPr>
            <p:ph type="body" sz="quarter" idx="13"/>
          </p:nvPr>
        </p:nvSpPr>
        <p:spPr/>
        <p:txBody>
          <a:bodyPr>
            <a:normAutofit fontScale="55000" lnSpcReduction="20000"/>
          </a:bodyPr>
          <a:lstStyle/>
          <a:p>
            <a:endParaRPr lang="en-US" dirty="0"/>
          </a:p>
        </p:txBody>
      </p:sp>
      <p:sp>
        <p:nvSpPr>
          <p:cNvPr id="76" name="Text Placeholder 75">
            <a:extLst>
              <a:ext uri="{FF2B5EF4-FFF2-40B4-BE49-F238E27FC236}">
                <a16:creationId xmlns:a16="http://schemas.microsoft.com/office/drawing/2014/main" id="{8EE4272D-3A75-4E40-B1D6-C8D1636AB572}"/>
              </a:ext>
              <a:ext uri="{C183D7F6-B498-43B3-948B-1728B52AA6E4}">
                <adec:decorative xmlns:adec="http://schemas.microsoft.com/office/drawing/2017/decorative" val="1"/>
              </a:ext>
            </a:extLst>
          </p:cNvPr>
          <p:cNvSpPr>
            <a:spLocks noGrp="1"/>
          </p:cNvSpPr>
          <p:nvPr>
            <p:ph type="body" sz="quarter" idx="14"/>
          </p:nvPr>
        </p:nvSpPr>
        <p:spPr/>
        <p:txBody>
          <a:bodyPr>
            <a:normAutofit fontScale="55000" lnSpcReduction="20000"/>
          </a:bodyPr>
          <a:lstStyle/>
          <a:p>
            <a:endParaRPr lang="en-US" dirty="0"/>
          </a:p>
        </p:txBody>
      </p:sp>
      <p:sp>
        <p:nvSpPr>
          <p:cNvPr id="2" name="TextBox 1"/>
          <p:cNvSpPr txBox="1"/>
          <p:nvPr/>
        </p:nvSpPr>
        <p:spPr>
          <a:xfrm>
            <a:off x="1370484" y="2348880"/>
            <a:ext cx="3888432" cy="3447098"/>
          </a:xfrm>
          <a:prstGeom prst="rect">
            <a:avLst/>
          </a:prstGeom>
          <a:noFill/>
        </p:spPr>
        <p:txBody>
          <a:bodyPr wrap="square" rtlCol="0">
            <a:spAutoFit/>
          </a:bodyPr>
          <a:lstStyle/>
          <a:p>
            <a:r>
              <a:rPr lang="en-IN" sz="2500" dirty="0"/>
              <a:t>In this project, the cracks are detected in two classes by using image processing techniques.</a:t>
            </a:r>
          </a:p>
          <a:p>
            <a:endParaRPr lang="en-IN" sz="2500" dirty="0"/>
          </a:p>
          <a:p>
            <a:r>
              <a:rPr lang="en-IN" sz="2500" dirty="0"/>
              <a:t>Here, positive means crack is detected, whereas negative means no crack in image.</a:t>
            </a:r>
          </a:p>
          <a:p>
            <a:endParaRPr lang="en-IN" dirty="0"/>
          </a:p>
        </p:txBody>
      </p:sp>
      <p:sp>
        <p:nvSpPr>
          <p:cNvPr id="6" name="Rectangle 5"/>
          <p:cNvSpPr/>
          <p:nvPr/>
        </p:nvSpPr>
        <p:spPr>
          <a:xfrm>
            <a:off x="7464152" y="1579582"/>
            <a:ext cx="3480048" cy="3939540"/>
          </a:xfrm>
          <a:prstGeom prst="rect">
            <a:avLst/>
          </a:prstGeom>
        </p:spPr>
        <p:txBody>
          <a:bodyPr wrap="square">
            <a:spAutoFit/>
          </a:bodyPr>
          <a:lstStyle/>
          <a:p>
            <a:r>
              <a:rPr lang="en-US" sz="2500" dirty="0">
                <a:solidFill>
                  <a:schemeClr val="bg1"/>
                </a:solidFill>
              </a:rPr>
              <a:t>In future work, an alternative strategy can be used.  Different type of cracks can be detected and classified. Severity level of crack can be calculated. Also app can be developed and GUI can be created for easy navigation.</a:t>
            </a:r>
          </a:p>
        </p:txBody>
      </p:sp>
    </p:spTree>
    <p:extLst>
      <p:ext uri="{BB962C8B-B14F-4D97-AF65-F5344CB8AC3E}">
        <p14:creationId xmlns:p14="http://schemas.microsoft.com/office/powerpoint/2010/main" val="32028405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p:txBody>
          <a:bodyPr/>
          <a:lstStyle/>
          <a:p>
            <a:endParaRPr lang="en-IN"/>
          </a:p>
        </p:txBody>
      </p:sp>
      <p:sp>
        <p:nvSpPr>
          <p:cNvPr id="10" name="Text Placeholder 9"/>
          <p:cNvSpPr>
            <a:spLocks noGrp="1"/>
          </p:cNvSpPr>
          <p:nvPr>
            <p:ph type="body" sz="quarter" idx="22"/>
          </p:nvPr>
        </p:nvSpPr>
        <p:spPr/>
        <p:txBody>
          <a:bodyPr/>
          <a:lstStyle/>
          <a:p>
            <a:endParaRPr lang="en-IN" dirty="0"/>
          </a:p>
        </p:txBody>
      </p:sp>
      <p:sp>
        <p:nvSpPr>
          <p:cNvPr id="8" name="Title 7"/>
          <p:cNvSpPr>
            <a:spLocks noGrp="1"/>
          </p:cNvSpPr>
          <p:nvPr>
            <p:ph type="title"/>
          </p:nvPr>
        </p:nvSpPr>
        <p:spPr/>
        <p:txBody>
          <a:bodyPr>
            <a:normAutofit/>
          </a:bodyPr>
          <a:lstStyle/>
          <a:p>
            <a:pPr algn="ctr"/>
            <a:r>
              <a:rPr lang="en-IN" sz="7000" dirty="0"/>
              <a:t>THANK YOU!</a:t>
            </a:r>
          </a:p>
        </p:txBody>
      </p:sp>
      <p:sp>
        <p:nvSpPr>
          <p:cNvPr id="11" name="Text Placeholder 10"/>
          <p:cNvSpPr>
            <a:spLocks noGrp="1"/>
          </p:cNvSpPr>
          <p:nvPr>
            <p:ph type="body" sz="quarter" idx="23"/>
          </p:nvPr>
        </p:nvSpPr>
        <p:spPr/>
        <p:txBody>
          <a:bodyPr/>
          <a:lstStyle/>
          <a:p>
            <a:endParaRPr lang="en-IN"/>
          </a:p>
        </p:txBody>
      </p:sp>
    </p:spTree>
    <p:extLst>
      <p:ext uri="{BB962C8B-B14F-4D97-AF65-F5344CB8AC3E}">
        <p14:creationId xmlns:p14="http://schemas.microsoft.com/office/powerpoint/2010/main" val="3151280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4C582A2-A406-4C9B-A3DA-BA4EECAB37AC}"/>
              </a:ext>
            </a:extLst>
          </p:cNvPr>
          <p:cNvSpPr>
            <a:spLocks noGrp="1"/>
          </p:cNvSpPr>
          <p:nvPr>
            <p:ph type="title"/>
          </p:nvPr>
        </p:nvSpPr>
        <p:spPr/>
        <p:txBody>
          <a:bodyPr/>
          <a:lstStyle/>
          <a:p>
            <a:pPr algn="ctr"/>
            <a:r>
              <a:rPr lang="en-US" dirty="0"/>
              <a:t>INTRODUCTION </a:t>
            </a:r>
          </a:p>
        </p:txBody>
      </p:sp>
      <p:sp>
        <p:nvSpPr>
          <p:cNvPr id="3" name="Slide Number Placeholder 2">
            <a:extLst>
              <a:ext uri="{FF2B5EF4-FFF2-40B4-BE49-F238E27FC236}">
                <a16:creationId xmlns:a16="http://schemas.microsoft.com/office/drawing/2014/main" id="{5F44A039-11AB-474F-8746-9A34D1C39C3F}"/>
              </a:ext>
            </a:extLst>
          </p:cNvPr>
          <p:cNvSpPr>
            <a:spLocks noGrp="1"/>
          </p:cNvSpPr>
          <p:nvPr>
            <p:ph type="sldNum" sz="quarter" idx="4"/>
          </p:nvPr>
        </p:nvSpPr>
        <p:spPr/>
        <p:txBody>
          <a:bodyPr/>
          <a:lstStyle/>
          <a:p>
            <a:fld id="{4FAB73BC-B049-4115-A692-8D63A059BFB8}" type="slidenum">
              <a:rPr lang="en-US" smtClean="0"/>
              <a:pPr/>
              <a:t>3</a:t>
            </a:fld>
            <a:endParaRPr lang="en-US" dirty="0"/>
          </a:p>
        </p:txBody>
      </p:sp>
      <p:pic>
        <p:nvPicPr>
          <p:cNvPr id="10" name="Picture Placeholder 5">
            <a:extLst>
              <a:ext uri="{FF2B5EF4-FFF2-40B4-BE49-F238E27FC236}">
                <a16:creationId xmlns:a16="http://schemas.microsoft.com/office/drawing/2014/main" id="{D2A5B748-37FD-448D-997E-B1D3326587D6}"/>
              </a:ext>
              <a:ext uri="{C183D7F6-B498-43B3-948B-1728B52AA6E4}">
                <adec:decorative xmlns:adec="http://schemas.microsoft.com/office/drawing/2017/decorative" val="1"/>
              </a:ext>
            </a:extLst>
          </p:cNvPr>
          <p:cNvPicPr>
            <a:picLocks noGrp="1" noChangeAspect="1"/>
          </p:cNvPicPr>
          <p:nvPr>
            <p:ph type="pic" sz="quarter" idx="4294967295"/>
          </p:nvPr>
        </p:nvPicPr>
        <p:blipFill rotWithShape="1">
          <a:blip r:embed="rId3" cstate="screen">
            <a:extLst>
              <a:ext uri="{28A0092B-C50C-407E-A947-70E740481C1C}">
                <a14:useLocalDpi xmlns:a14="http://schemas.microsoft.com/office/drawing/2010/main"/>
              </a:ext>
            </a:extLst>
          </a:blip>
          <a:srcRect t="88" b="88"/>
          <a:stretch/>
        </p:blipFill>
        <p:spPr>
          <a:xfrm>
            <a:off x="0" y="0"/>
            <a:ext cx="8329613" cy="457200"/>
          </a:xfrm>
        </p:spPr>
      </p:pic>
      <p:sp>
        <p:nvSpPr>
          <p:cNvPr id="18" name="Text Placeholder 119">
            <a:extLst>
              <a:ext uri="{FF2B5EF4-FFF2-40B4-BE49-F238E27FC236}">
                <a16:creationId xmlns:a16="http://schemas.microsoft.com/office/drawing/2014/main" id="{6E5B80C5-6B42-4867-88CC-660291DD3F8D}"/>
              </a:ext>
              <a:ext uri="{C183D7F6-B498-43B3-948B-1728B52AA6E4}">
                <adec:decorative xmlns:adec="http://schemas.microsoft.com/office/drawing/2017/decorative"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endParaRPr lang="en-US" dirty="0"/>
          </a:p>
        </p:txBody>
      </p:sp>
      <p:sp>
        <p:nvSpPr>
          <p:cNvPr id="4" name="TextBox 3"/>
          <p:cNvSpPr txBox="1"/>
          <p:nvPr/>
        </p:nvSpPr>
        <p:spPr>
          <a:xfrm>
            <a:off x="548640" y="1628800"/>
            <a:ext cx="10725012" cy="5093702"/>
          </a:xfrm>
          <a:prstGeom prst="rect">
            <a:avLst/>
          </a:prstGeom>
          <a:noFill/>
        </p:spPr>
        <p:txBody>
          <a:bodyPr wrap="square" rtlCol="0">
            <a:spAutoFit/>
          </a:bodyPr>
          <a:lstStyle/>
          <a:p>
            <a:pPr marL="342900" indent="-342900">
              <a:buFont typeface="Wingdings" panose="05000000000000000000" pitchFamily="2" charset="2"/>
              <a:buChar char="Ø"/>
            </a:pPr>
            <a:r>
              <a:rPr lang="en-US" sz="2500" dirty="0"/>
              <a:t>Crack classification is an approach to find the specific crack type using machine learning algorithms. </a:t>
            </a:r>
          </a:p>
          <a:p>
            <a:endParaRPr lang="en-US" sz="2500" dirty="0"/>
          </a:p>
          <a:p>
            <a:pPr marL="342900" indent="-342900">
              <a:buFont typeface="Wingdings" panose="05000000000000000000" pitchFamily="2" charset="2"/>
              <a:buChar char="Ø"/>
            </a:pPr>
            <a:r>
              <a:rPr lang="en-US" sz="2500" dirty="0"/>
              <a:t>Crack detection identifies or recognizes the presence of crack whereas crack classification classifies the crack based on the feature extracted from the crack region.</a:t>
            </a:r>
          </a:p>
          <a:p>
            <a:pPr marL="342900" indent="-342900">
              <a:buFont typeface="Wingdings" panose="05000000000000000000" pitchFamily="2" charset="2"/>
              <a:buChar char="Ø"/>
            </a:pPr>
            <a:endParaRPr lang="en-US" sz="2500" dirty="0"/>
          </a:p>
          <a:p>
            <a:pPr marL="342900" indent="-342900">
              <a:buFont typeface="Wingdings" panose="05000000000000000000" pitchFamily="2" charset="2"/>
              <a:buChar char="Ø"/>
            </a:pPr>
            <a:r>
              <a:rPr lang="en-US" sz="2500" dirty="0"/>
              <a:t>Crack detection plays a major role in the building inspection, finding the cracks and determining the building health.</a:t>
            </a:r>
          </a:p>
          <a:p>
            <a:pPr marL="342900" indent="-342900">
              <a:buFont typeface="Wingdings" panose="05000000000000000000" pitchFamily="2" charset="2"/>
              <a:buChar char="Ø"/>
            </a:pPr>
            <a:endParaRPr lang="en-US" sz="2500" dirty="0"/>
          </a:p>
          <a:p>
            <a:pPr marL="342900" indent="-342900">
              <a:buFont typeface="Wingdings" panose="05000000000000000000" pitchFamily="2" charset="2"/>
              <a:buChar char="Ø"/>
            </a:pPr>
            <a:r>
              <a:rPr lang="en-US" sz="2500" dirty="0"/>
              <a:t>CNN model is used in crack detection.</a:t>
            </a:r>
          </a:p>
          <a:p>
            <a:endParaRPr lang="en-US" sz="2500" dirty="0"/>
          </a:p>
          <a:p>
            <a:pPr marL="342900" indent="-342900">
              <a:buFont typeface="Wingdings" panose="05000000000000000000" pitchFamily="2" charset="2"/>
              <a:buChar char="Ø"/>
            </a:pPr>
            <a:endParaRPr lang="en-IN" sz="2500" dirty="0"/>
          </a:p>
        </p:txBody>
      </p:sp>
    </p:spTree>
    <p:extLst>
      <p:ext uri="{BB962C8B-B14F-4D97-AF65-F5344CB8AC3E}">
        <p14:creationId xmlns:p14="http://schemas.microsoft.com/office/powerpoint/2010/main" val="1074725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Motivation</a:t>
            </a:r>
          </a:p>
        </p:txBody>
      </p:sp>
      <p:sp>
        <p:nvSpPr>
          <p:cNvPr id="3" name="Slide Number Placeholder 2"/>
          <p:cNvSpPr>
            <a:spLocks noGrp="1"/>
          </p:cNvSpPr>
          <p:nvPr>
            <p:ph type="sldNum" sz="quarter" idx="4"/>
          </p:nvPr>
        </p:nvSpPr>
        <p:spPr/>
        <p:txBody>
          <a:bodyPr/>
          <a:lstStyle/>
          <a:p>
            <a:fld id="{4FAB73BC-B049-4115-A692-8D63A059BFB8}" type="slidenum">
              <a:rPr lang="en-US" noProof="0" smtClean="0"/>
              <a:pPr/>
              <a:t>4</a:t>
            </a:fld>
            <a:endParaRPr lang="en-US" noProof="0" dirty="0"/>
          </a:p>
        </p:txBody>
      </p:sp>
      <p:sp>
        <p:nvSpPr>
          <p:cNvPr id="4" name="TextBox 3"/>
          <p:cNvSpPr txBox="1"/>
          <p:nvPr/>
        </p:nvSpPr>
        <p:spPr>
          <a:xfrm>
            <a:off x="548640" y="1688506"/>
            <a:ext cx="6331308" cy="3170099"/>
          </a:xfrm>
          <a:prstGeom prst="rect">
            <a:avLst/>
          </a:prstGeom>
          <a:noFill/>
        </p:spPr>
        <p:txBody>
          <a:bodyPr wrap="square" rtlCol="0">
            <a:spAutoFit/>
          </a:bodyPr>
          <a:lstStyle/>
          <a:p>
            <a:pPr marL="342900" indent="-342900">
              <a:buFont typeface="Wingdings" panose="05000000000000000000" pitchFamily="2" charset="2"/>
              <a:buChar char="Ø"/>
            </a:pPr>
            <a:r>
              <a:rPr lang="en-US" sz="2500" dirty="0"/>
              <a:t>Cracks are very common in building, bridge, road, pavement, railway track, automobile, tunnel and aircraft. The presence of crack diminishes the value of the civil infrastructure and hence it is necessary to detect it. </a:t>
            </a:r>
          </a:p>
          <a:p>
            <a:pPr marL="342900" indent="-342900">
              <a:buFont typeface="Wingdings" panose="05000000000000000000" pitchFamily="2" charset="2"/>
              <a:buChar char="Ø"/>
            </a:pPr>
            <a:r>
              <a:rPr lang="en-US" sz="2500" dirty="0"/>
              <a:t>Crack detection and classification techniques with quantitative analysis play a major role in finding the severity of crack. </a:t>
            </a:r>
            <a:endParaRPr lang="en-IN" sz="2500" dirty="0"/>
          </a:p>
        </p:txBody>
      </p:sp>
      <p:pic>
        <p:nvPicPr>
          <p:cNvPr id="5" name="Picture 4"/>
          <p:cNvPicPr>
            <a:picLocks noChangeAspect="1"/>
          </p:cNvPicPr>
          <p:nvPr/>
        </p:nvPicPr>
        <p:blipFill>
          <a:blip r:embed="rId2"/>
          <a:stretch>
            <a:fillRect/>
          </a:stretch>
        </p:blipFill>
        <p:spPr>
          <a:xfrm>
            <a:off x="7320136" y="2276872"/>
            <a:ext cx="4393704" cy="3899613"/>
          </a:xfrm>
          <a:prstGeom prst="rect">
            <a:avLst/>
          </a:prstGeom>
          <a:ln>
            <a:noFill/>
          </a:ln>
          <a:effectLst>
            <a:softEdge rad="112500"/>
          </a:effectLst>
        </p:spPr>
      </p:pic>
    </p:spTree>
    <p:extLst>
      <p:ext uri="{BB962C8B-B14F-4D97-AF65-F5344CB8AC3E}">
        <p14:creationId xmlns:p14="http://schemas.microsoft.com/office/powerpoint/2010/main" val="1789550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02B9606-F9BC-40CD-9467-6348ACE410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dirty="0"/>
          </a:p>
        </p:txBody>
      </p:sp>
      <p:sp>
        <p:nvSpPr>
          <p:cNvPr id="15" name="Text Placeholder 14">
            <a:extLst>
              <a:ext uri="{FF2B5EF4-FFF2-40B4-BE49-F238E27FC236}">
                <a16:creationId xmlns:a16="http://schemas.microsoft.com/office/drawing/2014/main" id="{A682397A-D234-4487-8E63-23B79C769633}"/>
              </a:ext>
              <a:ext uri="{C183D7F6-B498-43B3-948B-1728B52AA6E4}">
                <adec:decorative xmlns:adec="http://schemas.microsoft.com/office/drawing/2017/decorative" val="1"/>
              </a:ext>
            </a:extLst>
          </p:cNvPr>
          <p:cNvSpPr>
            <a:spLocks noGrp="1"/>
          </p:cNvSpPr>
          <p:nvPr>
            <p:ph type="body" sz="quarter" idx="22"/>
          </p:nvPr>
        </p:nvSpPr>
        <p:spPr/>
        <p:txBody>
          <a:bodyPr/>
          <a:lstStyle/>
          <a:p>
            <a:endParaRPr lang="en-US" dirty="0"/>
          </a:p>
        </p:txBody>
      </p:sp>
      <p:sp>
        <p:nvSpPr>
          <p:cNvPr id="13" name="Title 12">
            <a:extLst>
              <a:ext uri="{FF2B5EF4-FFF2-40B4-BE49-F238E27FC236}">
                <a16:creationId xmlns:a16="http://schemas.microsoft.com/office/drawing/2014/main" id="{D7199992-58FE-4335-A811-6AFA96B5595D}"/>
              </a:ext>
            </a:extLst>
          </p:cNvPr>
          <p:cNvSpPr>
            <a:spLocks noGrp="1"/>
          </p:cNvSpPr>
          <p:nvPr>
            <p:ph type="title"/>
          </p:nvPr>
        </p:nvSpPr>
        <p:spPr>
          <a:xfrm>
            <a:off x="1175596" y="1179576"/>
            <a:ext cx="9963150" cy="1499616"/>
          </a:xfrm>
        </p:spPr>
        <p:txBody>
          <a:bodyPr>
            <a:noAutofit/>
          </a:bodyPr>
          <a:lstStyle/>
          <a:p>
            <a:r>
              <a:rPr lang="en-US" sz="5000" dirty="0"/>
              <a:t>Objective</a:t>
            </a:r>
          </a:p>
        </p:txBody>
      </p:sp>
      <p:sp>
        <p:nvSpPr>
          <p:cNvPr id="16" name="Text Placeholder 15">
            <a:extLst>
              <a:ext uri="{FF2B5EF4-FFF2-40B4-BE49-F238E27FC236}">
                <a16:creationId xmlns:a16="http://schemas.microsoft.com/office/drawing/2014/main" id="{CF8FCB52-DD55-48F6-9F4A-D2A0F6586E95}"/>
              </a:ext>
              <a:ext uri="{C183D7F6-B498-43B3-948B-1728B52AA6E4}">
                <adec:decorative xmlns:adec="http://schemas.microsoft.com/office/drawing/2017/decorative" val="1"/>
              </a:ext>
            </a:extLst>
          </p:cNvPr>
          <p:cNvSpPr>
            <a:spLocks noGrp="1"/>
          </p:cNvSpPr>
          <p:nvPr>
            <p:ph type="body" sz="quarter" idx="23"/>
          </p:nvPr>
        </p:nvSpPr>
        <p:spPr/>
        <p:txBody>
          <a:bodyPr/>
          <a:lstStyle/>
          <a:p>
            <a:endParaRPr lang="en-US" dirty="0"/>
          </a:p>
        </p:txBody>
      </p:sp>
      <p:sp>
        <p:nvSpPr>
          <p:cNvPr id="2" name="TextBox 1"/>
          <p:cNvSpPr txBox="1"/>
          <p:nvPr/>
        </p:nvSpPr>
        <p:spPr>
          <a:xfrm>
            <a:off x="1271464" y="2679192"/>
            <a:ext cx="8136904" cy="3785652"/>
          </a:xfrm>
          <a:prstGeom prst="rect">
            <a:avLst/>
          </a:prstGeom>
          <a:noFill/>
        </p:spPr>
        <p:txBody>
          <a:bodyPr wrap="square" rtlCol="0">
            <a:spAutoFit/>
          </a:bodyPr>
          <a:lstStyle/>
          <a:p>
            <a:pPr marL="457200" indent="-457200">
              <a:buFont typeface="Wingdings" panose="05000000000000000000" pitchFamily="2" charset="2"/>
              <a:buChar char="ü"/>
            </a:pPr>
            <a:endParaRPr lang="en-US" sz="3000" dirty="0">
              <a:solidFill>
                <a:schemeClr val="bg1"/>
              </a:solidFill>
            </a:endParaRPr>
          </a:p>
          <a:p>
            <a:pPr marL="457200" indent="-457200">
              <a:buFont typeface="Wingdings" panose="05000000000000000000" pitchFamily="2" charset="2"/>
              <a:buChar char="ü"/>
            </a:pPr>
            <a:r>
              <a:rPr lang="en-US" sz="3000" dirty="0">
                <a:solidFill>
                  <a:schemeClr val="bg1"/>
                </a:solidFill>
              </a:rPr>
              <a:t>To study different supervised methods for crack detection.</a:t>
            </a:r>
          </a:p>
          <a:p>
            <a:pPr marL="457200" indent="-457200">
              <a:buFont typeface="Wingdings" panose="05000000000000000000" pitchFamily="2" charset="2"/>
              <a:buChar char="ü"/>
            </a:pPr>
            <a:r>
              <a:rPr lang="en-US" sz="3000" dirty="0">
                <a:solidFill>
                  <a:schemeClr val="bg1"/>
                </a:solidFill>
              </a:rPr>
              <a:t>To detect and classify the cracks on the surface into binary classes based on image processing by using supervised learning method.</a:t>
            </a:r>
          </a:p>
          <a:p>
            <a:pPr marL="457200" indent="-457200">
              <a:buFont typeface="Wingdings" panose="05000000000000000000" pitchFamily="2" charset="2"/>
              <a:buChar char="ü"/>
            </a:pPr>
            <a:endParaRPr lang="en-US" sz="3000" dirty="0">
              <a:solidFill>
                <a:schemeClr val="bg1"/>
              </a:solidFill>
            </a:endParaRPr>
          </a:p>
          <a:p>
            <a:pPr marL="457200" indent="-457200">
              <a:buFont typeface="Wingdings" panose="05000000000000000000" pitchFamily="2" charset="2"/>
              <a:buChar char="ü"/>
            </a:pPr>
            <a:endParaRPr lang="en-US" sz="3000" dirty="0">
              <a:solidFill>
                <a:schemeClr val="bg1"/>
              </a:solidFill>
            </a:endParaRPr>
          </a:p>
        </p:txBody>
      </p:sp>
    </p:spTree>
    <p:extLst>
      <p:ext uri="{BB962C8B-B14F-4D97-AF65-F5344CB8AC3E}">
        <p14:creationId xmlns:p14="http://schemas.microsoft.com/office/powerpoint/2010/main" val="3069052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IN" dirty="0"/>
              <a:t>Literature RIVIEW</a:t>
            </a:r>
          </a:p>
        </p:txBody>
      </p:sp>
      <p:graphicFrame>
        <p:nvGraphicFramePr>
          <p:cNvPr id="7" name="Table 6"/>
          <p:cNvGraphicFramePr>
            <a:graphicFrameLocks noGrp="1"/>
          </p:cNvGraphicFramePr>
          <p:nvPr>
            <p:extLst>
              <p:ext uri="{D42A27DB-BD31-4B8C-83A1-F6EECF244321}">
                <p14:modId xmlns:p14="http://schemas.microsoft.com/office/powerpoint/2010/main" val="1166865173"/>
              </p:ext>
            </p:extLst>
          </p:nvPr>
        </p:nvGraphicFramePr>
        <p:xfrm>
          <a:off x="839416" y="1844824"/>
          <a:ext cx="10514383" cy="3845560"/>
        </p:xfrm>
        <a:graphic>
          <a:graphicData uri="http://schemas.openxmlformats.org/drawingml/2006/table">
            <a:tbl>
              <a:tblPr firstRow="1" bandRow="1">
                <a:tableStyleId>{BDBED569-4797-4DF1-A0F4-6AAB3CD982D8}</a:tableStyleId>
              </a:tblPr>
              <a:tblGrid>
                <a:gridCol w="714570">
                  <a:extLst>
                    <a:ext uri="{9D8B030D-6E8A-4147-A177-3AD203B41FA5}">
                      <a16:colId xmlns:a16="http://schemas.microsoft.com/office/drawing/2014/main" val="2170233563"/>
                    </a:ext>
                  </a:extLst>
                </a:gridCol>
                <a:gridCol w="3368686">
                  <a:extLst>
                    <a:ext uri="{9D8B030D-6E8A-4147-A177-3AD203B41FA5}">
                      <a16:colId xmlns:a16="http://schemas.microsoft.com/office/drawing/2014/main" val="363273051"/>
                    </a:ext>
                  </a:extLst>
                </a:gridCol>
                <a:gridCol w="2143709">
                  <a:extLst>
                    <a:ext uri="{9D8B030D-6E8A-4147-A177-3AD203B41FA5}">
                      <a16:colId xmlns:a16="http://schemas.microsoft.com/office/drawing/2014/main" val="3563008845"/>
                    </a:ext>
                  </a:extLst>
                </a:gridCol>
                <a:gridCol w="2143709">
                  <a:extLst>
                    <a:ext uri="{9D8B030D-6E8A-4147-A177-3AD203B41FA5}">
                      <a16:colId xmlns:a16="http://schemas.microsoft.com/office/drawing/2014/main" val="1633460462"/>
                    </a:ext>
                  </a:extLst>
                </a:gridCol>
                <a:gridCol w="2143709">
                  <a:extLst>
                    <a:ext uri="{9D8B030D-6E8A-4147-A177-3AD203B41FA5}">
                      <a16:colId xmlns:a16="http://schemas.microsoft.com/office/drawing/2014/main" val="515604431"/>
                    </a:ext>
                  </a:extLst>
                </a:gridCol>
              </a:tblGrid>
              <a:tr h="370840">
                <a:tc>
                  <a:txBody>
                    <a:bodyPr/>
                    <a:lstStyle/>
                    <a:p>
                      <a:r>
                        <a:rPr lang="en-IN" dirty="0"/>
                        <a:t>No</a:t>
                      </a:r>
                    </a:p>
                  </a:txBody>
                  <a:tcPr/>
                </a:tc>
                <a:tc>
                  <a:txBody>
                    <a:bodyPr/>
                    <a:lstStyle/>
                    <a:p>
                      <a:r>
                        <a:rPr lang="en-IN" dirty="0"/>
                        <a:t>Title</a:t>
                      </a:r>
                    </a:p>
                  </a:txBody>
                  <a:tcPr/>
                </a:tc>
                <a:tc>
                  <a:txBody>
                    <a:bodyPr/>
                    <a:lstStyle/>
                    <a:p>
                      <a:r>
                        <a:rPr lang="en-IN" dirty="0"/>
                        <a:t>Features</a:t>
                      </a:r>
                    </a:p>
                  </a:txBody>
                  <a:tcPr/>
                </a:tc>
                <a:tc>
                  <a:txBody>
                    <a:bodyPr/>
                    <a:lstStyle/>
                    <a:p>
                      <a:r>
                        <a:rPr lang="en-IN" dirty="0"/>
                        <a:t>Limitation</a:t>
                      </a:r>
                    </a:p>
                  </a:txBody>
                  <a:tcPr/>
                </a:tc>
                <a:tc>
                  <a:txBody>
                    <a:bodyPr/>
                    <a:lstStyle/>
                    <a:p>
                      <a:r>
                        <a:rPr lang="en-IN" dirty="0"/>
                        <a:t>Future work</a:t>
                      </a:r>
                    </a:p>
                  </a:txBody>
                  <a:tcPr/>
                </a:tc>
                <a:extLst>
                  <a:ext uri="{0D108BD9-81ED-4DB2-BD59-A6C34878D82A}">
                    <a16:rowId xmlns:a16="http://schemas.microsoft.com/office/drawing/2014/main" val="1722912535"/>
                  </a:ext>
                </a:extLst>
              </a:tr>
              <a:tr h="370840">
                <a:tc>
                  <a:txBody>
                    <a:bodyPr/>
                    <a:lstStyle/>
                    <a:p>
                      <a:pPr algn="ctr"/>
                      <a:r>
                        <a:rPr lang="en-IN" sz="1500" dirty="0"/>
                        <a:t>1</a:t>
                      </a:r>
                    </a:p>
                  </a:txBody>
                  <a:tcPr/>
                </a:tc>
                <a:tc>
                  <a:txBody>
                    <a:bodyPr/>
                    <a:lstStyle/>
                    <a:p>
                      <a:r>
                        <a:rPr lang="en-US" sz="1500" b="0" dirty="0"/>
                        <a:t>Road crack detection and classification using deep learning method, IRJET 2021, </a:t>
                      </a:r>
                      <a:r>
                        <a:rPr lang="en-US" sz="1500" b="0" kern="1200" dirty="0" err="1">
                          <a:solidFill>
                            <a:schemeClr val="tx1"/>
                          </a:solidFill>
                          <a:effectLst/>
                          <a:latin typeface="+mn-lt"/>
                          <a:ea typeface="+mn-ea"/>
                          <a:cs typeface="+mn-cs"/>
                        </a:rPr>
                        <a:t>Harshal</a:t>
                      </a:r>
                      <a:r>
                        <a:rPr lang="en-US" sz="1500" b="0" kern="1200" dirty="0">
                          <a:solidFill>
                            <a:schemeClr val="tx1"/>
                          </a:solidFill>
                          <a:effectLst/>
                          <a:latin typeface="+mn-lt"/>
                          <a:ea typeface="+mn-ea"/>
                          <a:cs typeface="+mn-cs"/>
                        </a:rPr>
                        <a:t> </a:t>
                      </a:r>
                      <a:r>
                        <a:rPr lang="en-US" sz="1500" b="0" kern="1200" dirty="0" err="1">
                          <a:solidFill>
                            <a:schemeClr val="tx1"/>
                          </a:solidFill>
                          <a:effectLst/>
                          <a:latin typeface="+mn-lt"/>
                          <a:ea typeface="+mn-ea"/>
                          <a:cs typeface="+mn-cs"/>
                        </a:rPr>
                        <a:t>Bhoir</a:t>
                      </a:r>
                      <a:r>
                        <a:rPr lang="en-US" sz="1500" b="0" kern="1200" dirty="0">
                          <a:solidFill>
                            <a:schemeClr val="tx1"/>
                          </a:solidFill>
                          <a:effectLst/>
                          <a:latin typeface="+mn-lt"/>
                          <a:ea typeface="+mn-ea"/>
                          <a:cs typeface="+mn-cs"/>
                        </a:rPr>
                        <a:t>, </a:t>
                      </a:r>
                      <a:r>
                        <a:rPr lang="en-US" sz="1500" b="0" kern="1200" dirty="0" err="1">
                          <a:solidFill>
                            <a:schemeClr val="tx1"/>
                          </a:solidFill>
                          <a:effectLst/>
                          <a:latin typeface="+mn-lt"/>
                          <a:ea typeface="+mn-ea"/>
                          <a:cs typeface="+mn-cs"/>
                        </a:rPr>
                        <a:t>Amitkumar</a:t>
                      </a:r>
                      <a:r>
                        <a:rPr lang="en-US" sz="1500" b="0" kern="1200" dirty="0">
                          <a:solidFill>
                            <a:schemeClr val="tx1"/>
                          </a:solidFill>
                          <a:effectLst/>
                          <a:latin typeface="+mn-lt"/>
                          <a:ea typeface="+mn-ea"/>
                          <a:cs typeface="+mn-cs"/>
                        </a:rPr>
                        <a:t> Pandey, </a:t>
                      </a:r>
                      <a:r>
                        <a:rPr lang="en-US" sz="1500" b="0" kern="1200" dirty="0" err="1">
                          <a:solidFill>
                            <a:schemeClr val="tx1"/>
                          </a:solidFill>
                          <a:effectLst/>
                          <a:latin typeface="+mn-lt"/>
                          <a:ea typeface="+mn-ea"/>
                          <a:cs typeface="+mn-cs"/>
                        </a:rPr>
                        <a:t>Rushikesh</a:t>
                      </a:r>
                      <a:r>
                        <a:rPr lang="en-US" sz="1500" b="0" kern="1200" dirty="0">
                          <a:solidFill>
                            <a:schemeClr val="tx1"/>
                          </a:solidFill>
                          <a:effectLst/>
                          <a:latin typeface="+mn-lt"/>
                          <a:ea typeface="+mn-ea"/>
                          <a:cs typeface="+mn-cs"/>
                        </a:rPr>
                        <a:t> Patil, Aparna </a:t>
                      </a:r>
                      <a:r>
                        <a:rPr lang="en-US" sz="1500" b="0" kern="1200" dirty="0" err="1">
                          <a:solidFill>
                            <a:schemeClr val="tx1"/>
                          </a:solidFill>
                          <a:effectLst/>
                          <a:latin typeface="+mn-lt"/>
                          <a:ea typeface="+mn-ea"/>
                          <a:cs typeface="+mn-cs"/>
                        </a:rPr>
                        <a:t>Bhonde</a:t>
                      </a:r>
                      <a:endParaRPr lang="en-IN" sz="1500" b="0" dirty="0"/>
                    </a:p>
                  </a:txBody>
                  <a:tcPr/>
                </a:tc>
                <a:tc>
                  <a:txBody>
                    <a:bodyPr/>
                    <a:lstStyle/>
                    <a:p>
                      <a:r>
                        <a:rPr lang="en-US" sz="1500" b="0" dirty="0"/>
                        <a:t>YOLO </a:t>
                      </a:r>
                    </a:p>
                    <a:p>
                      <a:r>
                        <a:rPr lang="en-US" sz="1500" b="0" dirty="0"/>
                        <a:t>Input</a:t>
                      </a:r>
                      <a:r>
                        <a:rPr lang="en-US" sz="1500" b="0" baseline="0" dirty="0"/>
                        <a:t> through camera</a:t>
                      </a:r>
                    </a:p>
                    <a:p>
                      <a:r>
                        <a:rPr lang="en-US" sz="1500" b="0" baseline="0" dirty="0"/>
                        <a:t>Report is generated for the output file</a:t>
                      </a:r>
                      <a:endParaRPr lang="en-US" sz="1500" b="0" dirty="0"/>
                    </a:p>
                  </a:txBody>
                  <a:tcPr/>
                </a:tc>
                <a:tc>
                  <a:txBody>
                    <a:bodyPr/>
                    <a:lstStyle/>
                    <a:p>
                      <a:r>
                        <a:rPr lang="en-IN" sz="1500" b="0" dirty="0"/>
                        <a:t>Limited</a:t>
                      </a:r>
                      <a:r>
                        <a:rPr lang="en-IN" sz="1500" b="0" baseline="0" dirty="0"/>
                        <a:t> dataset is used </a:t>
                      </a:r>
                      <a:endParaRPr lang="en-IN" sz="1500" b="0" dirty="0"/>
                    </a:p>
                  </a:txBody>
                  <a:tcPr/>
                </a:tc>
                <a:tc>
                  <a:txBody>
                    <a:bodyPr/>
                    <a:lstStyle/>
                    <a:p>
                      <a:r>
                        <a:rPr lang="en-IN" sz="1500" b="0" dirty="0"/>
                        <a:t>Accuracy</a:t>
                      </a:r>
                      <a:r>
                        <a:rPr lang="en-IN" sz="1500" b="0" baseline="0" dirty="0"/>
                        <a:t> </a:t>
                      </a:r>
                      <a:r>
                        <a:rPr lang="en-IN" sz="1500" b="0" dirty="0"/>
                        <a:t>can be improved</a:t>
                      </a:r>
                    </a:p>
                  </a:txBody>
                  <a:tcPr/>
                </a:tc>
                <a:extLst>
                  <a:ext uri="{0D108BD9-81ED-4DB2-BD59-A6C34878D82A}">
                    <a16:rowId xmlns:a16="http://schemas.microsoft.com/office/drawing/2014/main" val="763577475"/>
                  </a:ext>
                </a:extLst>
              </a:tr>
              <a:tr h="370840">
                <a:tc>
                  <a:txBody>
                    <a:bodyPr/>
                    <a:lstStyle/>
                    <a:p>
                      <a:pPr algn="ctr"/>
                      <a:r>
                        <a:rPr lang="en-IN" sz="1500" dirty="0"/>
                        <a:t>2</a:t>
                      </a:r>
                    </a:p>
                  </a:txBody>
                  <a:tcPr/>
                </a:tc>
                <a:tc>
                  <a:txBody>
                    <a:bodyPr/>
                    <a:lstStyle/>
                    <a:p>
                      <a:r>
                        <a:rPr lang="en-US" sz="1500" b="0" dirty="0"/>
                        <a:t>Concrete crack detection based on well known feature extraction model and YOLOv2 network, </a:t>
                      </a:r>
                      <a:r>
                        <a:rPr lang="en-US" sz="1500" b="0" kern="1200" dirty="0">
                          <a:solidFill>
                            <a:schemeClr val="tx1"/>
                          </a:solidFill>
                          <a:effectLst/>
                          <a:latin typeface="+mn-lt"/>
                          <a:ea typeface="+mn-ea"/>
                          <a:cs typeface="+mn-cs"/>
                        </a:rPr>
                        <a:t>Applied science, 2021,</a:t>
                      </a:r>
                      <a:r>
                        <a:rPr lang="en-US" sz="1500" b="0" dirty="0"/>
                        <a:t> </a:t>
                      </a:r>
                      <a:r>
                        <a:rPr lang="en-US" sz="1500" b="0" kern="1200" dirty="0" err="1">
                          <a:solidFill>
                            <a:schemeClr val="tx1"/>
                          </a:solidFill>
                          <a:effectLst/>
                          <a:latin typeface="+mn-lt"/>
                          <a:ea typeface="+mn-ea"/>
                          <a:cs typeface="+mn-cs"/>
                        </a:rPr>
                        <a:t>Shuai</a:t>
                      </a:r>
                      <a:r>
                        <a:rPr lang="en-US" sz="1500" b="0" kern="1200" dirty="0">
                          <a:solidFill>
                            <a:schemeClr val="tx1"/>
                          </a:solidFill>
                          <a:effectLst/>
                          <a:latin typeface="+mn-lt"/>
                          <a:ea typeface="+mn-ea"/>
                          <a:cs typeface="+mn-cs"/>
                        </a:rPr>
                        <a:t> </a:t>
                      </a:r>
                      <a:r>
                        <a:rPr lang="en-US" sz="1500" b="0" kern="1200" dirty="0" err="1">
                          <a:solidFill>
                            <a:schemeClr val="tx1"/>
                          </a:solidFill>
                          <a:effectLst/>
                          <a:latin typeface="+mn-lt"/>
                          <a:ea typeface="+mn-ea"/>
                          <a:cs typeface="+mn-cs"/>
                        </a:rPr>
                        <a:t>Teng</a:t>
                      </a:r>
                      <a:r>
                        <a:rPr lang="en-US" sz="1500" b="0" kern="1200" dirty="0">
                          <a:solidFill>
                            <a:schemeClr val="tx1"/>
                          </a:solidFill>
                          <a:effectLst/>
                          <a:latin typeface="+mn-lt"/>
                          <a:ea typeface="+mn-ea"/>
                          <a:cs typeface="+mn-cs"/>
                        </a:rPr>
                        <a:t>, </a:t>
                      </a:r>
                      <a:r>
                        <a:rPr lang="en-US" sz="1500" b="0" kern="1200" dirty="0" err="1">
                          <a:solidFill>
                            <a:schemeClr val="tx1"/>
                          </a:solidFill>
                          <a:effectLst/>
                          <a:latin typeface="+mn-lt"/>
                          <a:ea typeface="+mn-ea"/>
                          <a:cs typeface="+mn-cs"/>
                        </a:rPr>
                        <a:t>Zongchao</a:t>
                      </a:r>
                      <a:r>
                        <a:rPr lang="en-US" sz="1500" b="0" kern="1200" dirty="0">
                          <a:solidFill>
                            <a:schemeClr val="tx1"/>
                          </a:solidFill>
                          <a:effectLst/>
                          <a:latin typeface="+mn-lt"/>
                          <a:ea typeface="+mn-ea"/>
                          <a:cs typeface="+mn-cs"/>
                        </a:rPr>
                        <a:t> Liu, </a:t>
                      </a:r>
                      <a:r>
                        <a:rPr lang="en-US" sz="1500" b="0" kern="1200" dirty="0" err="1">
                          <a:solidFill>
                            <a:schemeClr val="tx1"/>
                          </a:solidFill>
                          <a:effectLst/>
                          <a:latin typeface="+mn-lt"/>
                          <a:ea typeface="+mn-ea"/>
                          <a:cs typeface="+mn-cs"/>
                        </a:rPr>
                        <a:t>Gongfa</a:t>
                      </a:r>
                      <a:r>
                        <a:rPr lang="en-US" sz="1500" b="0" kern="1200" dirty="0">
                          <a:solidFill>
                            <a:schemeClr val="tx1"/>
                          </a:solidFill>
                          <a:effectLst/>
                          <a:latin typeface="+mn-lt"/>
                          <a:ea typeface="+mn-ea"/>
                          <a:cs typeface="+mn-cs"/>
                        </a:rPr>
                        <a:t> Chen, Li Cheng</a:t>
                      </a:r>
                      <a:endParaRPr lang="en-IN" sz="1500" b="0" dirty="0"/>
                    </a:p>
                  </a:txBody>
                  <a:tcPr/>
                </a:tc>
                <a:tc>
                  <a:txBody>
                    <a:bodyPr/>
                    <a:lstStyle/>
                    <a:p>
                      <a:r>
                        <a:rPr lang="en-US" sz="1500" b="0" dirty="0"/>
                        <a:t>CNN model, YOLOv2, Precision 0.89</a:t>
                      </a:r>
                      <a:endParaRPr lang="en-IN" sz="1500" b="0" dirty="0"/>
                    </a:p>
                  </a:txBody>
                  <a:tcPr/>
                </a:tc>
                <a:tc>
                  <a:txBody>
                    <a:bodyPr/>
                    <a:lstStyle/>
                    <a:p>
                      <a:r>
                        <a:rPr lang="en-IN" sz="1500" b="0" dirty="0"/>
                        <a:t>Limited dataset is used </a:t>
                      </a:r>
                    </a:p>
                  </a:txBody>
                  <a:tcPr/>
                </a:tc>
                <a:tc>
                  <a:txBody>
                    <a:bodyPr/>
                    <a:lstStyle/>
                    <a:p>
                      <a:r>
                        <a:rPr lang="en-IN" sz="1500" b="0" dirty="0"/>
                        <a:t>Accuracy</a:t>
                      </a:r>
                      <a:r>
                        <a:rPr lang="en-IN" sz="1500" b="0" baseline="0" dirty="0"/>
                        <a:t> </a:t>
                      </a:r>
                      <a:r>
                        <a:rPr lang="en-IN" sz="1500" b="0" dirty="0"/>
                        <a:t>can be improved</a:t>
                      </a:r>
                    </a:p>
                  </a:txBody>
                  <a:tcPr/>
                </a:tc>
                <a:extLst>
                  <a:ext uri="{0D108BD9-81ED-4DB2-BD59-A6C34878D82A}">
                    <a16:rowId xmlns:a16="http://schemas.microsoft.com/office/drawing/2014/main" val="75698637"/>
                  </a:ext>
                </a:extLst>
              </a:tr>
              <a:tr h="370840">
                <a:tc>
                  <a:txBody>
                    <a:bodyPr/>
                    <a:lstStyle/>
                    <a:p>
                      <a:pPr algn="ctr"/>
                      <a:r>
                        <a:rPr lang="en-IN" sz="1500" dirty="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b="0" dirty="0"/>
                        <a:t>Road crack detection using CNN, Indian journal of science and technology, 2021</a:t>
                      </a:r>
                      <a:r>
                        <a:rPr lang="en-IN" sz="1500" b="0" dirty="0"/>
                        <a:t>,</a:t>
                      </a:r>
                      <a:r>
                        <a:rPr lang="en-IN" sz="1500" b="0" baseline="0" dirty="0"/>
                        <a:t> </a:t>
                      </a:r>
                      <a:r>
                        <a:rPr lang="en-US" sz="1500" b="0" kern="1200" dirty="0" err="1">
                          <a:solidFill>
                            <a:schemeClr val="tx1"/>
                          </a:solidFill>
                          <a:effectLst/>
                          <a:latin typeface="+mn-lt"/>
                          <a:ea typeface="+mn-ea"/>
                          <a:cs typeface="+mn-cs"/>
                        </a:rPr>
                        <a:t>Sharmad</a:t>
                      </a:r>
                      <a:r>
                        <a:rPr lang="en-US" sz="1500" b="0" kern="1200" dirty="0">
                          <a:solidFill>
                            <a:schemeClr val="tx1"/>
                          </a:solidFill>
                          <a:effectLst/>
                          <a:latin typeface="+mn-lt"/>
                          <a:ea typeface="+mn-ea"/>
                          <a:cs typeface="+mn-cs"/>
                        </a:rPr>
                        <a:t> Bhat, </a:t>
                      </a:r>
                      <a:r>
                        <a:rPr lang="en-US" sz="1500" b="0" kern="1200" dirty="0" err="1">
                          <a:solidFill>
                            <a:schemeClr val="tx1"/>
                          </a:solidFill>
                          <a:effectLst/>
                          <a:latin typeface="+mn-lt"/>
                          <a:ea typeface="+mn-ea"/>
                          <a:cs typeface="+mn-cs"/>
                        </a:rPr>
                        <a:t>Saish</a:t>
                      </a:r>
                      <a:r>
                        <a:rPr lang="en-US" sz="1500" b="0" kern="1200" dirty="0">
                          <a:solidFill>
                            <a:schemeClr val="tx1"/>
                          </a:solidFill>
                          <a:effectLst/>
                          <a:latin typeface="+mn-lt"/>
                          <a:ea typeface="+mn-ea"/>
                          <a:cs typeface="+mn-cs"/>
                        </a:rPr>
                        <a:t> </a:t>
                      </a:r>
                      <a:r>
                        <a:rPr lang="en-US" sz="1500" b="0" kern="1200" dirty="0" err="1">
                          <a:solidFill>
                            <a:schemeClr val="tx1"/>
                          </a:solidFill>
                          <a:effectLst/>
                          <a:latin typeface="+mn-lt"/>
                          <a:ea typeface="+mn-ea"/>
                          <a:cs typeface="+mn-cs"/>
                        </a:rPr>
                        <a:t>Naik</a:t>
                      </a:r>
                      <a:r>
                        <a:rPr lang="en-US" sz="1500" b="0" kern="1200" dirty="0">
                          <a:solidFill>
                            <a:schemeClr val="tx1"/>
                          </a:solidFill>
                          <a:effectLst/>
                          <a:latin typeface="+mn-lt"/>
                          <a:ea typeface="+mn-ea"/>
                          <a:cs typeface="+mn-cs"/>
                        </a:rPr>
                        <a:t>, </a:t>
                      </a:r>
                      <a:r>
                        <a:rPr lang="en-US" sz="1500" b="0" kern="1200" dirty="0" err="1">
                          <a:solidFill>
                            <a:schemeClr val="tx1"/>
                          </a:solidFill>
                          <a:effectLst/>
                          <a:latin typeface="+mn-lt"/>
                          <a:ea typeface="+mn-ea"/>
                          <a:cs typeface="+mn-cs"/>
                        </a:rPr>
                        <a:t>Mandar</a:t>
                      </a:r>
                      <a:r>
                        <a:rPr lang="en-US" sz="1500" b="0" kern="1200" dirty="0">
                          <a:solidFill>
                            <a:schemeClr val="tx1"/>
                          </a:solidFill>
                          <a:effectLst/>
                          <a:latin typeface="+mn-lt"/>
                          <a:ea typeface="+mn-ea"/>
                          <a:cs typeface="+mn-cs"/>
                        </a:rPr>
                        <a:t> </a:t>
                      </a:r>
                      <a:r>
                        <a:rPr lang="en-US" sz="1500" b="0" kern="1200" dirty="0" err="1">
                          <a:solidFill>
                            <a:schemeClr val="tx1"/>
                          </a:solidFill>
                          <a:effectLst/>
                          <a:latin typeface="+mn-lt"/>
                          <a:ea typeface="+mn-ea"/>
                          <a:cs typeface="+mn-cs"/>
                        </a:rPr>
                        <a:t>Gaonkar</a:t>
                      </a:r>
                      <a:r>
                        <a:rPr lang="en-US" sz="1500" b="0" kern="1200" dirty="0">
                          <a:solidFill>
                            <a:schemeClr val="tx1"/>
                          </a:solidFill>
                          <a:effectLst/>
                          <a:latin typeface="+mn-lt"/>
                          <a:ea typeface="+mn-ea"/>
                          <a:cs typeface="+mn-cs"/>
                        </a:rPr>
                        <a:t>, </a:t>
                      </a:r>
                      <a:r>
                        <a:rPr lang="en-US" sz="1500" b="0" kern="1200" dirty="0" err="1">
                          <a:solidFill>
                            <a:schemeClr val="tx1"/>
                          </a:solidFill>
                          <a:effectLst/>
                          <a:latin typeface="+mn-lt"/>
                          <a:ea typeface="+mn-ea"/>
                          <a:cs typeface="+mn-cs"/>
                        </a:rPr>
                        <a:t>Pradnya</a:t>
                      </a:r>
                      <a:r>
                        <a:rPr lang="en-US" sz="1500" b="0" kern="1200" dirty="0">
                          <a:solidFill>
                            <a:schemeClr val="tx1"/>
                          </a:solidFill>
                          <a:effectLst/>
                          <a:latin typeface="+mn-lt"/>
                          <a:ea typeface="+mn-ea"/>
                          <a:cs typeface="+mn-cs"/>
                        </a:rPr>
                        <a:t> </a:t>
                      </a:r>
                      <a:r>
                        <a:rPr lang="en-US" sz="1500" b="0" kern="1200" dirty="0" err="1">
                          <a:solidFill>
                            <a:schemeClr val="tx1"/>
                          </a:solidFill>
                          <a:effectLst/>
                          <a:latin typeface="+mn-lt"/>
                          <a:ea typeface="+mn-ea"/>
                          <a:cs typeface="+mn-cs"/>
                        </a:rPr>
                        <a:t>Sawant</a:t>
                      </a:r>
                      <a:r>
                        <a:rPr lang="en-US" sz="1500" b="0" kern="1200" dirty="0">
                          <a:solidFill>
                            <a:schemeClr val="tx1"/>
                          </a:solidFill>
                          <a:effectLst/>
                          <a:latin typeface="+mn-lt"/>
                          <a:ea typeface="+mn-ea"/>
                          <a:cs typeface="+mn-cs"/>
                        </a:rPr>
                        <a:t>, </a:t>
                      </a:r>
                      <a:r>
                        <a:rPr lang="en-US" sz="1500" b="0" kern="1200" dirty="0" err="1">
                          <a:solidFill>
                            <a:schemeClr val="tx1"/>
                          </a:solidFill>
                          <a:effectLst/>
                          <a:latin typeface="+mn-lt"/>
                          <a:ea typeface="+mn-ea"/>
                          <a:cs typeface="+mn-cs"/>
                        </a:rPr>
                        <a:t>Shailendra</a:t>
                      </a:r>
                      <a:r>
                        <a:rPr lang="en-US" sz="1500" b="0" kern="1200" dirty="0">
                          <a:solidFill>
                            <a:schemeClr val="tx1"/>
                          </a:solidFill>
                          <a:effectLst/>
                          <a:latin typeface="+mn-lt"/>
                          <a:ea typeface="+mn-ea"/>
                          <a:cs typeface="+mn-cs"/>
                        </a:rPr>
                        <a:t> </a:t>
                      </a:r>
                      <a:r>
                        <a:rPr lang="en-US" sz="1500" b="0" kern="1200" dirty="0" err="1">
                          <a:solidFill>
                            <a:schemeClr val="tx1"/>
                          </a:solidFill>
                          <a:effectLst/>
                          <a:latin typeface="+mn-lt"/>
                          <a:ea typeface="+mn-ea"/>
                          <a:cs typeface="+mn-cs"/>
                        </a:rPr>
                        <a:t>Aswale</a:t>
                      </a:r>
                      <a:r>
                        <a:rPr lang="en-US" sz="1500" b="0" kern="1200" dirty="0">
                          <a:solidFill>
                            <a:schemeClr val="tx1"/>
                          </a:solidFill>
                          <a:effectLst/>
                          <a:latin typeface="+mn-lt"/>
                          <a:ea typeface="+mn-ea"/>
                          <a:cs typeface="+mn-cs"/>
                        </a:rPr>
                        <a:t>, </a:t>
                      </a:r>
                      <a:r>
                        <a:rPr lang="en-US" sz="1500" b="0" kern="1200" dirty="0" err="1">
                          <a:solidFill>
                            <a:schemeClr val="tx1"/>
                          </a:solidFill>
                          <a:effectLst/>
                          <a:latin typeface="+mn-lt"/>
                          <a:ea typeface="+mn-ea"/>
                          <a:cs typeface="+mn-cs"/>
                        </a:rPr>
                        <a:t>Pratiksha</a:t>
                      </a:r>
                      <a:r>
                        <a:rPr lang="en-US" sz="1500" b="0" kern="1200" dirty="0">
                          <a:solidFill>
                            <a:schemeClr val="tx1"/>
                          </a:solidFill>
                          <a:effectLst/>
                          <a:latin typeface="+mn-lt"/>
                          <a:ea typeface="+mn-ea"/>
                          <a:cs typeface="+mn-cs"/>
                        </a:rPr>
                        <a:t> </a:t>
                      </a:r>
                      <a:r>
                        <a:rPr lang="en-US" sz="1500" b="0" kern="1200" dirty="0" err="1">
                          <a:solidFill>
                            <a:schemeClr val="tx1"/>
                          </a:solidFill>
                          <a:effectLst/>
                          <a:latin typeface="+mn-lt"/>
                          <a:ea typeface="+mn-ea"/>
                          <a:cs typeface="+mn-cs"/>
                        </a:rPr>
                        <a:t>Shetgaonkar</a:t>
                      </a:r>
                      <a:endParaRPr lang="en-IN" sz="1500" b="0" dirty="0"/>
                    </a:p>
                  </a:txBody>
                  <a:tcPr/>
                </a:tc>
                <a:tc>
                  <a:txBody>
                    <a:bodyPr/>
                    <a:lstStyle/>
                    <a:p>
                      <a:r>
                        <a:rPr lang="en-IN" sz="1500" b="0" dirty="0"/>
                        <a:t>CNN</a:t>
                      </a:r>
                      <a:r>
                        <a:rPr lang="en-IN" sz="1500" b="0" baseline="0" dirty="0"/>
                        <a:t> classifier</a:t>
                      </a:r>
                    </a:p>
                    <a:p>
                      <a:r>
                        <a:rPr lang="en-IN" sz="1500" b="0" baseline="0" dirty="0"/>
                        <a:t>0.99 accuracy</a:t>
                      </a:r>
                      <a:endParaRPr lang="en-IN" sz="1500" b="0" dirty="0"/>
                    </a:p>
                  </a:txBody>
                  <a:tcPr/>
                </a:tc>
                <a:tc>
                  <a:txBody>
                    <a:bodyPr/>
                    <a:lstStyle/>
                    <a:p>
                      <a:r>
                        <a:rPr lang="en-IN" sz="1500" b="0" dirty="0"/>
                        <a:t>Limited dataset is used(300MB)</a:t>
                      </a:r>
                    </a:p>
                  </a:txBody>
                  <a:tcPr/>
                </a:tc>
                <a:tc>
                  <a:txBody>
                    <a:bodyPr/>
                    <a:lstStyle/>
                    <a:p>
                      <a:r>
                        <a:rPr lang="en-IN" sz="1500" b="0" dirty="0"/>
                        <a:t>Large</a:t>
                      </a:r>
                      <a:r>
                        <a:rPr lang="en-IN" sz="1500" b="0" baseline="0" dirty="0"/>
                        <a:t> dataset can be tested</a:t>
                      </a:r>
                      <a:endParaRPr lang="en-IN" sz="1500" b="0" dirty="0"/>
                    </a:p>
                  </a:txBody>
                  <a:tcPr/>
                </a:tc>
                <a:extLst>
                  <a:ext uri="{0D108BD9-81ED-4DB2-BD59-A6C34878D82A}">
                    <a16:rowId xmlns:a16="http://schemas.microsoft.com/office/drawing/2014/main" val="699065875"/>
                  </a:ext>
                </a:extLst>
              </a:tr>
            </a:tbl>
          </a:graphicData>
        </a:graphic>
      </p:graphicFrame>
    </p:spTree>
    <p:extLst>
      <p:ext uri="{BB962C8B-B14F-4D97-AF65-F5344CB8AC3E}">
        <p14:creationId xmlns:p14="http://schemas.microsoft.com/office/powerpoint/2010/main" val="4020575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4FAB73BC-B049-4115-A692-8D63A059BFB8}" type="slidenum">
              <a:rPr lang="en-US" noProof="0" smtClean="0"/>
              <a:pPr/>
              <a:t>7</a:t>
            </a:fld>
            <a:endParaRPr lang="en-US" noProof="0" dirty="0"/>
          </a:p>
        </p:txBody>
      </p:sp>
      <p:graphicFrame>
        <p:nvGraphicFramePr>
          <p:cNvPr id="4" name="Table 3"/>
          <p:cNvGraphicFramePr>
            <a:graphicFrameLocks noGrp="1"/>
          </p:cNvGraphicFramePr>
          <p:nvPr>
            <p:extLst>
              <p:ext uri="{D42A27DB-BD31-4B8C-83A1-F6EECF244321}">
                <p14:modId xmlns:p14="http://schemas.microsoft.com/office/powerpoint/2010/main" val="2733500052"/>
              </p:ext>
            </p:extLst>
          </p:nvPr>
        </p:nvGraphicFramePr>
        <p:xfrm>
          <a:off x="789087" y="1340768"/>
          <a:ext cx="10514383" cy="4617720"/>
        </p:xfrm>
        <a:graphic>
          <a:graphicData uri="http://schemas.openxmlformats.org/drawingml/2006/table">
            <a:tbl>
              <a:tblPr firstRow="1" bandRow="1">
                <a:tableStyleId>{BDBED569-4797-4DF1-A0F4-6AAB3CD982D8}</a:tableStyleId>
              </a:tblPr>
              <a:tblGrid>
                <a:gridCol w="714570">
                  <a:extLst>
                    <a:ext uri="{9D8B030D-6E8A-4147-A177-3AD203B41FA5}">
                      <a16:colId xmlns:a16="http://schemas.microsoft.com/office/drawing/2014/main" val="3257619015"/>
                    </a:ext>
                  </a:extLst>
                </a:gridCol>
                <a:gridCol w="3368686">
                  <a:extLst>
                    <a:ext uri="{9D8B030D-6E8A-4147-A177-3AD203B41FA5}">
                      <a16:colId xmlns:a16="http://schemas.microsoft.com/office/drawing/2014/main" val="4044739323"/>
                    </a:ext>
                  </a:extLst>
                </a:gridCol>
                <a:gridCol w="2143709">
                  <a:extLst>
                    <a:ext uri="{9D8B030D-6E8A-4147-A177-3AD203B41FA5}">
                      <a16:colId xmlns:a16="http://schemas.microsoft.com/office/drawing/2014/main" val="1381891630"/>
                    </a:ext>
                  </a:extLst>
                </a:gridCol>
                <a:gridCol w="2143709">
                  <a:extLst>
                    <a:ext uri="{9D8B030D-6E8A-4147-A177-3AD203B41FA5}">
                      <a16:colId xmlns:a16="http://schemas.microsoft.com/office/drawing/2014/main" val="2394355246"/>
                    </a:ext>
                  </a:extLst>
                </a:gridCol>
                <a:gridCol w="2143709">
                  <a:extLst>
                    <a:ext uri="{9D8B030D-6E8A-4147-A177-3AD203B41FA5}">
                      <a16:colId xmlns:a16="http://schemas.microsoft.com/office/drawing/2014/main" val="1283032953"/>
                    </a:ext>
                  </a:extLst>
                </a:gridCol>
              </a:tblGrid>
              <a:tr h="370840">
                <a:tc>
                  <a:txBody>
                    <a:bodyPr/>
                    <a:lstStyle/>
                    <a:p>
                      <a:pPr algn="ctr"/>
                      <a:r>
                        <a:rPr lang="en-IN" sz="1500" b="0" dirty="0"/>
                        <a:t>4</a:t>
                      </a:r>
                    </a:p>
                  </a:txBody>
                  <a:tcPr/>
                </a:tc>
                <a:tc>
                  <a:txBody>
                    <a:bodyPr/>
                    <a:lstStyle/>
                    <a:p>
                      <a:r>
                        <a:rPr lang="en-US" sz="1500" b="0" dirty="0"/>
                        <a:t>An integrated ML model for automatic road crack detection and classification in urban areas, </a:t>
                      </a:r>
                      <a:r>
                        <a:rPr lang="en-US" sz="1500" b="0" kern="1200" dirty="0">
                          <a:solidFill>
                            <a:schemeClr val="tx1"/>
                          </a:solidFill>
                          <a:effectLst/>
                          <a:latin typeface="+mn-lt"/>
                          <a:ea typeface="+mn-ea"/>
                          <a:cs typeface="+mn-cs"/>
                        </a:rPr>
                        <a:t>International Journal of Pavement Engineering 2021, Abbas Ahmadi, </a:t>
                      </a:r>
                      <a:r>
                        <a:rPr lang="en-US" sz="1500" b="0" kern="1200" dirty="0" err="1">
                          <a:solidFill>
                            <a:schemeClr val="tx1"/>
                          </a:solidFill>
                          <a:effectLst/>
                          <a:latin typeface="+mn-lt"/>
                          <a:ea typeface="+mn-ea"/>
                          <a:cs typeface="+mn-cs"/>
                        </a:rPr>
                        <a:t>Sadjad</a:t>
                      </a:r>
                      <a:r>
                        <a:rPr lang="en-US" sz="1500" b="0" kern="1200" dirty="0">
                          <a:solidFill>
                            <a:schemeClr val="tx1"/>
                          </a:solidFill>
                          <a:effectLst/>
                          <a:latin typeface="+mn-lt"/>
                          <a:ea typeface="+mn-ea"/>
                          <a:cs typeface="+mn-cs"/>
                        </a:rPr>
                        <a:t> </a:t>
                      </a:r>
                      <a:r>
                        <a:rPr lang="en-US" sz="1500" b="0" kern="1200" dirty="0" err="1">
                          <a:solidFill>
                            <a:schemeClr val="tx1"/>
                          </a:solidFill>
                          <a:effectLst/>
                          <a:latin typeface="+mn-lt"/>
                          <a:ea typeface="+mn-ea"/>
                          <a:cs typeface="+mn-cs"/>
                        </a:rPr>
                        <a:t>Khalesi</a:t>
                      </a:r>
                      <a:r>
                        <a:rPr lang="en-US" sz="1500" b="0" kern="1200" dirty="0">
                          <a:solidFill>
                            <a:schemeClr val="tx1"/>
                          </a:solidFill>
                          <a:effectLst/>
                          <a:latin typeface="+mn-lt"/>
                          <a:ea typeface="+mn-ea"/>
                          <a:cs typeface="+mn-cs"/>
                        </a:rPr>
                        <a:t> &amp; Amir </a:t>
                      </a:r>
                      <a:r>
                        <a:rPr lang="en-US" sz="1500" b="0" kern="1200" dirty="0" err="1">
                          <a:solidFill>
                            <a:schemeClr val="tx1"/>
                          </a:solidFill>
                          <a:effectLst/>
                          <a:latin typeface="+mn-lt"/>
                          <a:ea typeface="+mn-ea"/>
                          <a:cs typeface="+mn-cs"/>
                        </a:rPr>
                        <a:t>Golroo</a:t>
                      </a:r>
                      <a:endParaRPr lang="en-IN" sz="1500" b="0" dirty="0"/>
                    </a:p>
                  </a:txBody>
                  <a:tcPr/>
                </a:tc>
                <a:tc>
                  <a:txBody>
                    <a:bodyPr/>
                    <a:lstStyle/>
                    <a:p>
                      <a:r>
                        <a:rPr lang="en-IN" sz="1500" b="0" dirty="0"/>
                        <a:t>Integrated model, image segmentation heuristic algorithm, Hough transform technique, heuristic equation hybrid model 93.86%</a:t>
                      </a:r>
                      <a:r>
                        <a:rPr lang="en-IN" sz="1500" b="0" baseline="0" dirty="0"/>
                        <a:t> Accuracy</a:t>
                      </a:r>
                      <a:endParaRPr lang="en-IN" sz="1500" b="0" dirty="0"/>
                    </a:p>
                  </a:txBody>
                  <a:tcPr/>
                </a:tc>
                <a:tc>
                  <a:txBody>
                    <a:bodyPr/>
                    <a:lstStyle/>
                    <a:p>
                      <a:r>
                        <a:rPr lang="en-IN" sz="1500" b="0" dirty="0"/>
                        <a:t>Severity</a:t>
                      </a:r>
                      <a:r>
                        <a:rPr lang="en-IN" sz="1500" b="0" baseline="0" dirty="0"/>
                        <a:t> level is not calculated</a:t>
                      </a:r>
                      <a:endParaRPr lang="en-IN" sz="1500" b="0" dirty="0"/>
                    </a:p>
                  </a:txBody>
                  <a:tcPr/>
                </a:tc>
                <a:tc>
                  <a:txBody>
                    <a:bodyPr/>
                    <a:lstStyle/>
                    <a:p>
                      <a:r>
                        <a:rPr lang="en-US" sz="1500" b="0" dirty="0"/>
                        <a:t>Develop app, severity measurement</a:t>
                      </a:r>
                      <a:endParaRPr lang="en-IN" sz="1500" b="0" dirty="0"/>
                    </a:p>
                  </a:txBody>
                  <a:tcPr/>
                </a:tc>
                <a:extLst>
                  <a:ext uri="{0D108BD9-81ED-4DB2-BD59-A6C34878D82A}">
                    <a16:rowId xmlns:a16="http://schemas.microsoft.com/office/drawing/2014/main" val="1984627008"/>
                  </a:ext>
                </a:extLst>
              </a:tr>
              <a:tr h="370840">
                <a:tc>
                  <a:txBody>
                    <a:bodyPr/>
                    <a:lstStyle/>
                    <a:p>
                      <a:pPr algn="ctr"/>
                      <a:r>
                        <a:rPr lang="en-IN" sz="1500" b="0" dirty="0"/>
                        <a:t>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b="0" dirty="0"/>
                        <a:t>Building crack due to Lombok Earthquake classification based on GLCM feature and SVM  classifier, </a:t>
                      </a:r>
                      <a:r>
                        <a:rPr lang="en-US" sz="1500" b="0" kern="1200" dirty="0">
                          <a:solidFill>
                            <a:schemeClr val="tx1"/>
                          </a:solidFill>
                          <a:effectLst/>
                          <a:latin typeface="+mn-lt"/>
                          <a:ea typeface="+mn-ea"/>
                          <a:cs typeface="+mn-cs"/>
                        </a:rPr>
                        <a:t>Intelligent Manufacture and Industrial Automation (ICAMIMIA) 2019, </a:t>
                      </a:r>
                      <a:r>
                        <a:rPr lang="en-US" sz="1500" b="0" kern="1200" dirty="0" err="1">
                          <a:solidFill>
                            <a:schemeClr val="tx1"/>
                          </a:solidFill>
                          <a:effectLst/>
                          <a:latin typeface="+mn-lt"/>
                          <a:ea typeface="+mn-ea"/>
                          <a:cs typeface="+mn-cs"/>
                        </a:rPr>
                        <a:t>Gede</a:t>
                      </a:r>
                      <a:r>
                        <a:rPr lang="en-US" sz="1500" b="0" kern="1200" dirty="0">
                          <a:solidFill>
                            <a:schemeClr val="tx1"/>
                          </a:solidFill>
                          <a:effectLst/>
                          <a:latin typeface="+mn-lt"/>
                          <a:ea typeface="+mn-ea"/>
                          <a:cs typeface="+mn-cs"/>
                        </a:rPr>
                        <a:t> </a:t>
                      </a:r>
                      <a:r>
                        <a:rPr lang="en-US" sz="1500" b="0" kern="1200" dirty="0" err="1">
                          <a:solidFill>
                            <a:schemeClr val="tx1"/>
                          </a:solidFill>
                          <a:effectLst/>
                          <a:latin typeface="+mn-lt"/>
                          <a:ea typeface="+mn-ea"/>
                          <a:cs typeface="+mn-cs"/>
                        </a:rPr>
                        <a:t>Pasek</a:t>
                      </a:r>
                      <a:r>
                        <a:rPr lang="en-US" sz="1500" b="0" kern="1200" dirty="0">
                          <a:solidFill>
                            <a:schemeClr val="tx1"/>
                          </a:solidFill>
                          <a:effectLst/>
                          <a:latin typeface="+mn-lt"/>
                          <a:ea typeface="+mn-ea"/>
                          <a:cs typeface="+mn-cs"/>
                        </a:rPr>
                        <a:t> </a:t>
                      </a:r>
                      <a:r>
                        <a:rPr lang="en-US" sz="1500" b="0" kern="1200" dirty="0" err="1">
                          <a:solidFill>
                            <a:schemeClr val="tx1"/>
                          </a:solidFill>
                          <a:effectLst/>
                          <a:latin typeface="+mn-lt"/>
                          <a:ea typeface="+mn-ea"/>
                          <a:cs typeface="+mn-cs"/>
                        </a:rPr>
                        <a:t>Suta</a:t>
                      </a:r>
                      <a:r>
                        <a:rPr lang="en-US" sz="1500" b="0" kern="1200" dirty="0">
                          <a:solidFill>
                            <a:schemeClr val="tx1"/>
                          </a:solidFill>
                          <a:effectLst/>
                          <a:latin typeface="+mn-lt"/>
                          <a:ea typeface="+mn-ea"/>
                          <a:cs typeface="+mn-cs"/>
                        </a:rPr>
                        <a:t> </a:t>
                      </a:r>
                      <a:r>
                        <a:rPr lang="en-US" sz="1500" b="0" kern="1200" dirty="0" err="1">
                          <a:solidFill>
                            <a:schemeClr val="tx1"/>
                          </a:solidFill>
                          <a:effectLst/>
                          <a:latin typeface="+mn-lt"/>
                          <a:ea typeface="+mn-ea"/>
                          <a:cs typeface="+mn-cs"/>
                        </a:rPr>
                        <a:t>Wijaya</a:t>
                      </a:r>
                      <a:r>
                        <a:rPr lang="en-US" sz="1500" b="0" kern="1200" dirty="0">
                          <a:solidFill>
                            <a:schemeClr val="tx1"/>
                          </a:solidFill>
                          <a:effectLst/>
                          <a:latin typeface="+mn-lt"/>
                          <a:ea typeface="+mn-ea"/>
                          <a:cs typeface="+mn-cs"/>
                        </a:rPr>
                        <a:t>, </a:t>
                      </a:r>
                      <a:r>
                        <a:rPr lang="en-US" sz="1500" b="0" kern="1200" dirty="0" err="1">
                          <a:solidFill>
                            <a:schemeClr val="tx1"/>
                          </a:solidFill>
                          <a:effectLst/>
                          <a:latin typeface="+mn-lt"/>
                          <a:ea typeface="+mn-ea"/>
                          <a:cs typeface="+mn-cs"/>
                        </a:rPr>
                        <a:t>Chaerus</a:t>
                      </a:r>
                      <a:r>
                        <a:rPr lang="en-US" sz="1500" b="0" kern="1200" dirty="0">
                          <a:solidFill>
                            <a:schemeClr val="tx1"/>
                          </a:solidFill>
                          <a:effectLst/>
                          <a:latin typeface="+mn-lt"/>
                          <a:ea typeface="+mn-ea"/>
                          <a:cs typeface="+mn-cs"/>
                        </a:rPr>
                        <a:t> </a:t>
                      </a:r>
                      <a:r>
                        <a:rPr lang="en-US" sz="1500" b="0" kern="1200" dirty="0" err="1">
                          <a:solidFill>
                            <a:schemeClr val="tx1"/>
                          </a:solidFill>
                          <a:effectLst/>
                          <a:latin typeface="+mn-lt"/>
                          <a:ea typeface="+mn-ea"/>
                          <a:cs typeface="+mn-cs"/>
                        </a:rPr>
                        <a:t>Sulton</a:t>
                      </a:r>
                      <a:r>
                        <a:rPr lang="en-US" sz="1500" b="0" kern="1200" dirty="0">
                          <a:solidFill>
                            <a:schemeClr val="tx1"/>
                          </a:solidFill>
                          <a:effectLst/>
                          <a:latin typeface="+mn-lt"/>
                          <a:ea typeface="+mn-ea"/>
                          <a:cs typeface="+mn-cs"/>
                        </a:rPr>
                        <a:t>, Ida </a:t>
                      </a:r>
                      <a:r>
                        <a:rPr lang="en-US" sz="1500" b="0" kern="1200" dirty="0" err="1">
                          <a:solidFill>
                            <a:schemeClr val="tx1"/>
                          </a:solidFill>
                          <a:effectLst/>
                          <a:latin typeface="+mn-lt"/>
                          <a:ea typeface="+mn-ea"/>
                          <a:cs typeface="+mn-cs"/>
                        </a:rPr>
                        <a:t>Bagus</a:t>
                      </a:r>
                      <a:r>
                        <a:rPr lang="en-US" sz="1500" b="0" kern="1200" dirty="0">
                          <a:solidFill>
                            <a:schemeClr val="tx1"/>
                          </a:solidFill>
                          <a:effectLst/>
                          <a:latin typeface="+mn-lt"/>
                          <a:ea typeface="+mn-ea"/>
                          <a:cs typeface="+mn-cs"/>
                        </a:rPr>
                        <a:t> </a:t>
                      </a:r>
                      <a:r>
                        <a:rPr lang="en-US" sz="1500" b="0" kern="1200" dirty="0" err="1">
                          <a:solidFill>
                            <a:schemeClr val="tx1"/>
                          </a:solidFill>
                          <a:effectLst/>
                          <a:latin typeface="+mn-lt"/>
                          <a:ea typeface="+mn-ea"/>
                          <a:cs typeface="+mn-cs"/>
                        </a:rPr>
                        <a:t>Ketut</a:t>
                      </a:r>
                      <a:r>
                        <a:rPr lang="en-US" sz="1500" b="0" kern="1200" dirty="0">
                          <a:solidFill>
                            <a:schemeClr val="tx1"/>
                          </a:solidFill>
                          <a:effectLst/>
                          <a:latin typeface="+mn-lt"/>
                          <a:ea typeface="+mn-ea"/>
                          <a:cs typeface="+mn-cs"/>
                        </a:rPr>
                        <a:t> </a:t>
                      </a:r>
                      <a:r>
                        <a:rPr lang="en-US" sz="1500" b="0" kern="1200" dirty="0" err="1">
                          <a:solidFill>
                            <a:schemeClr val="tx1"/>
                          </a:solidFill>
                          <a:effectLst/>
                          <a:latin typeface="+mn-lt"/>
                          <a:ea typeface="+mn-ea"/>
                          <a:cs typeface="+mn-cs"/>
                        </a:rPr>
                        <a:t>Widiartha</a:t>
                      </a:r>
                      <a:r>
                        <a:rPr lang="en-US" sz="1500" b="0" kern="1200" dirty="0">
                          <a:solidFill>
                            <a:schemeClr val="tx1"/>
                          </a:solidFill>
                          <a:effectLst/>
                          <a:latin typeface="+mn-lt"/>
                          <a:ea typeface="+mn-ea"/>
                          <a:cs typeface="+mn-cs"/>
                        </a:rPr>
                        <a:t>, Ni </a:t>
                      </a:r>
                      <a:r>
                        <a:rPr lang="en-US" sz="1500" b="0" kern="1200" dirty="0" err="1">
                          <a:solidFill>
                            <a:schemeClr val="tx1"/>
                          </a:solidFill>
                          <a:effectLst/>
                          <a:latin typeface="+mn-lt"/>
                          <a:ea typeface="+mn-ea"/>
                          <a:cs typeface="+mn-cs"/>
                        </a:rPr>
                        <a:t>Nyoman</a:t>
                      </a:r>
                      <a:r>
                        <a:rPr lang="en-US" sz="1500" b="0" kern="1200" dirty="0">
                          <a:solidFill>
                            <a:schemeClr val="tx1"/>
                          </a:solidFill>
                          <a:effectLst/>
                          <a:latin typeface="+mn-lt"/>
                          <a:ea typeface="+mn-ea"/>
                          <a:cs typeface="+mn-cs"/>
                        </a:rPr>
                        <a:t> </a:t>
                      </a:r>
                      <a:r>
                        <a:rPr lang="en-US" sz="1500" b="0" kern="1200" dirty="0" err="1">
                          <a:solidFill>
                            <a:schemeClr val="tx1"/>
                          </a:solidFill>
                          <a:effectLst/>
                          <a:latin typeface="+mn-lt"/>
                          <a:ea typeface="+mn-ea"/>
                          <a:cs typeface="+mn-cs"/>
                        </a:rPr>
                        <a:t>Kencanawati</a:t>
                      </a:r>
                      <a:endParaRPr lang="en-IN" sz="1500" b="0" dirty="0"/>
                    </a:p>
                  </a:txBody>
                  <a:tcPr/>
                </a:tc>
                <a:tc>
                  <a:txBody>
                    <a:bodyPr/>
                    <a:lstStyle/>
                    <a:p>
                      <a:r>
                        <a:rPr lang="en-US" sz="1500" b="0" dirty="0"/>
                        <a:t>Classified crack into mild, moderate and severe categories using GLCM features and SVM classifier, accuracy 81.48%, recall 81.41%, precision 88.09%</a:t>
                      </a:r>
                      <a:endParaRPr lang="en-IN" sz="1500" b="0" dirty="0"/>
                    </a:p>
                  </a:txBody>
                  <a:tcPr/>
                </a:tc>
                <a:tc>
                  <a:txBody>
                    <a:bodyPr/>
                    <a:lstStyle/>
                    <a:p>
                      <a:r>
                        <a:rPr lang="en-IN" sz="1500" b="0" dirty="0"/>
                        <a:t>Tested on small dataset</a:t>
                      </a:r>
                    </a:p>
                  </a:txBody>
                  <a:tcPr/>
                </a:tc>
                <a:tc>
                  <a:txBody>
                    <a:bodyPr/>
                    <a:lstStyle/>
                    <a:p>
                      <a:r>
                        <a:rPr lang="en-US" sz="1500" b="0" dirty="0"/>
                        <a:t>Alternative strategy can be developed  to improve performance</a:t>
                      </a:r>
                      <a:endParaRPr lang="en-IN" sz="1500" b="0" dirty="0"/>
                    </a:p>
                  </a:txBody>
                  <a:tcPr/>
                </a:tc>
                <a:extLst>
                  <a:ext uri="{0D108BD9-81ED-4DB2-BD59-A6C34878D82A}">
                    <a16:rowId xmlns:a16="http://schemas.microsoft.com/office/drawing/2014/main" val="4166601568"/>
                  </a:ext>
                </a:extLst>
              </a:tr>
              <a:tr h="370840">
                <a:tc>
                  <a:txBody>
                    <a:bodyPr/>
                    <a:lstStyle/>
                    <a:p>
                      <a:pPr algn="ctr"/>
                      <a:r>
                        <a:rPr lang="en-IN" sz="1500" b="0" dirty="0"/>
                        <a:t>6</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b="0" dirty="0"/>
                        <a:t>Deep convolutional neural network for crack detection on asphalt pavement,</a:t>
                      </a:r>
                      <a:r>
                        <a:rPr lang="en-US" sz="1500" b="0" baseline="0" dirty="0"/>
                        <a:t> </a:t>
                      </a:r>
                      <a:r>
                        <a:rPr lang="en-US" sz="1500" kern="1200" dirty="0" err="1">
                          <a:solidFill>
                            <a:schemeClr val="tx1"/>
                          </a:solidFill>
                          <a:effectLst/>
                          <a:latin typeface="+mn-lt"/>
                          <a:ea typeface="+mn-ea"/>
                          <a:cs typeface="+mn-cs"/>
                        </a:rPr>
                        <a:t>ICoNSET</a:t>
                      </a:r>
                      <a:r>
                        <a:rPr lang="en-US" sz="1500" kern="1200" dirty="0">
                          <a:solidFill>
                            <a:schemeClr val="tx1"/>
                          </a:solidFill>
                          <a:effectLst/>
                          <a:latin typeface="+mn-lt"/>
                          <a:ea typeface="+mn-ea"/>
                          <a:cs typeface="+mn-cs"/>
                        </a:rPr>
                        <a:t> 2019, IOP</a:t>
                      </a:r>
                      <a:r>
                        <a:rPr lang="en-IN" sz="1500" b="0" kern="1200" dirty="0">
                          <a:solidFill>
                            <a:schemeClr val="tx1"/>
                          </a:solidFill>
                          <a:effectLst/>
                          <a:latin typeface="+mn-lt"/>
                          <a:ea typeface="+mn-ea"/>
                          <a:cs typeface="+mn-cs"/>
                        </a:rPr>
                        <a:t>,</a:t>
                      </a:r>
                      <a:r>
                        <a:rPr lang="en-IN" sz="1500" b="0" kern="1200" baseline="0" dirty="0">
                          <a:solidFill>
                            <a:schemeClr val="tx1"/>
                          </a:solidFill>
                          <a:effectLst/>
                          <a:latin typeface="+mn-lt"/>
                          <a:ea typeface="+mn-ea"/>
                          <a:cs typeface="+mn-cs"/>
                        </a:rPr>
                        <a:t> </a:t>
                      </a:r>
                      <a:r>
                        <a:rPr lang="en-US" sz="1500" kern="1200" dirty="0">
                          <a:solidFill>
                            <a:schemeClr val="tx1"/>
                          </a:solidFill>
                          <a:effectLst/>
                          <a:latin typeface="+mn-lt"/>
                          <a:ea typeface="+mn-ea"/>
                          <a:cs typeface="+mn-cs"/>
                        </a:rPr>
                        <a:t>N A M </a:t>
                      </a:r>
                      <a:r>
                        <a:rPr lang="en-US" sz="1500" kern="1200" dirty="0" err="1">
                          <a:solidFill>
                            <a:schemeClr val="tx1"/>
                          </a:solidFill>
                          <a:effectLst/>
                          <a:latin typeface="+mn-lt"/>
                          <a:ea typeface="+mn-ea"/>
                          <a:cs typeface="+mn-cs"/>
                        </a:rPr>
                        <a:t>Yusof</a:t>
                      </a:r>
                      <a:r>
                        <a:rPr lang="en-US" sz="1500" kern="1200" dirty="0">
                          <a:solidFill>
                            <a:schemeClr val="tx1"/>
                          </a:solidFill>
                          <a:effectLst/>
                          <a:latin typeface="+mn-lt"/>
                          <a:ea typeface="+mn-ea"/>
                          <a:cs typeface="+mn-cs"/>
                        </a:rPr>
                        <a:t>, A Ibrahim, M H M Noor, N M Tahir, N M </a:t>
                      </a:r>
                      <a:r>
                        <a:rPr lang="en-US" sz="1500" kern="1200" dirty="0" err="1">
                          <a:solidFill>
                            <a:schemeClr val="tx1"/>
                          </a:solidFill>
                          <a:effectLst/>
                          <a:latin typeface="+mn-lt"/>
                          <a:ea typeface="+mn-ea"/>
                          <a:cs typeface="+mn-cs"/>
                        </a:rPr>
                        <a:t>Yusof</a:t>
                      </a:r>
                      <a:r>
                        <a:rPr lang="en-US" sz="1500" kern="1200" dirty="0">
                          <a:solidFill>
                            <a:schemeClr val="tx1"/>
                          </a:solidFill>
                          <a:effectLst/>
                          <a:latin typeface="+mn-lt"/>
                          <a:ea typeface="+mn-ea"/>
                          <a:cs typeface="+mn-cs"/>
                        </a:rPr>
                        <a:t> and N Z </a:t>
                      </a:r>
                      <a:r>
                        <a:rPr lang="en-US" sz="1500" kern="1200" dirty="0" err="1">
                          <a:solidFill>
                            <a:schemeClr val="tx1"/>
                          </a:solidFill>
                          <a:effectLst/>
                          <a:latin typeface="+mn-lt"/>
                          <a:ea typeface="+mn-ea"/>
                          <a:cs typeface="+mn-cs"/>
                        </a:rPr>
                        <a:t>Abidin</a:t>
                      </a:r>
                      <a:r>
                        <a:rPr lang="en-US" sz="1500" kern="1200" dirty="0">
                          <a:solidFill>
                            <a:schemeClr val="tx1"/>
                          </a:solidFill>
                          <a:effectLst/>
                          <a:latin typeface="+mn-lt"/>
                          <a:ea typeface="+mn-ea"/>
                          <a:cs typeface="+mn-cs"/>
                        </a:rPr>
                        <a:t>, M K Osman</a:t>
                      </a:r>
                      <a:endParaRPr lang="en-IN" sz="1500" b="0" dirty="0"/>
                    </a:p>
                    <a:p>
                      <a:pPr marL="0" marR="0" indent="0" algn="l" defTabSz="914400" rtl="0" eaLnBrk="1" fontAlgn="auto" latinLnBrk="0" hangingPunct="1">
                        <a:lnSpc>
                          <a:spcPct val="100000"/>
                        </a:lnSpc>
                        <a:spcBef>
                          <a:spcPts val="0"/>
                        </a:spcBef>
                        <a:spcAft>
                          <a:spcPts val="0"/>
                        </a:spcAft>
                        <a:buClrTx/>
                        <a:buSzTx/>
                        <a:buFontTx/>
                        <a:buNone/>
                        <a:tabLst/>
                        <a:defRPr/>
                      </a:pPr>
                      <a:endParaRPr lang="en-IN" sz="1500" b="0" dirty="0"/>
                    </a:p>
                  </a:txBody>
                  <a:tcPr/>
                </a:tc>
                <a:tc>
                  <a:txBody>
                    <a:bodyPr/>
                    <a:lstStyle/>
                    <a:p>
                      <a:r>
                        <a:rPr lang="en-US" sz="1500" b="0" dirty="0"/>
                        <a:t>DCNN architecture</a:t>
                      </a:r>
                      <a:r>
                        <a:rPr lang="en-US" sz="1500" b="0" baseline="0" dirty="0"/>
                        <a:t> is used and achieved an </a:t>
                      </a:r>
                      <a:r>
                        <a:rPr lang="en-US" sz="1500" b="0" dirty="0"/>
                        <a:t> accuracy of 94.5%</a:t>
                      </a:r>
                    </a:p>
                    <a:p>
                      <a:r>
                        <a:rPr lang="en-US" sz="1500" b="0" dirty="0"/>
                        <a:t>Identified</a:t>
                      </a:r>
                      <a:r>
                        <a:rPr lang="en-US" sz="1500" b="0" baseline="0" dirty="0"/>
                        <a:t> t</a:t>
                      </a:r>
                      <a:r>
                        <a:rPr lang="en-US" sz="1500" b="0" dirty="0"/>
                        <a:t>raverse longitudinal and alligator crack</a:t>
                      </a:r>
                      <a:endParaRPr lang="en-IN" sz="1500" b="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500" b="0" dirty="0"/>
                        <a:t>Problems with noisy background</a:t>
                      </a:r>
                    </a:p>
                    <a:p>
                      <a:endParaRPr lang="en-IN" sz="1500" b="0" dirty="0"/>
                    </a:p>
                  </a:txBody>
                  <a:tcPr/>
                </a:tc>
                <a:tc>
                  <a:txBody>
                    <a:bodyPr/>
                    <a:lstStyle/>
                    <a:p>
                      <a:r>
                        <a:rPr lang="en-US" sz="1500" b="0" dirty="0"/>
                        <a:t>Pixel algorithm can be improved to classify different type of crack</a:t>
                      </a:r>
                      <a:endParaRPr lang="en-IN" sz="1500" b="0" dirty="0"/>
                    </a:p>
                  </a:txBody>
                  <a:tcPr/>
                </a:tc>
                <a:extLst>
                  <a:ext uri="{0D108BD9-81ED-4DB2-BD59-A6C34878D82A}">
                    <a16:rowId xmlns:a16="http://schemas.microsoft.com/office/drawing/2014/main" val="1569914049"/>
                  </a:ext>
                </a:extLst>
              </a:tr>
            </a:tbl>
          </a:graphicData>
        </a:graphic>
      </p:graphicFrame>
    </p:spTree>
    <p:extLst>
      <p:ext uri="{BB962C8B-B14F-4D97-AF65-F5344CB8AC3E}">
        <p14:creationId xmlns:p14="http://schemas.microsoft.com/office/powerpoint/2010/main" val="1894314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4FAB73BC-B049-4115-A692-8D63A059BFB8}" type="slidenum">
              <a:rPr lang="en-US" noProof="0" smtClean="0"/>
              <a:pPr/>
              <a:t>8</a:t>
            </a:fld>
            <a:endParaRPr lang="en-US" noProof="0" dirty="0"/>
          </a:p>
        </p:txBody>
      </p:sp>
      <p:graphicFrame>
        <p:nvGraphicFramePr>
          <p:cNvPr id="4" name="Table 3"/>
          <p:cNvGraphicFramePr>
            <a:graphicFrameLocks noGrp="1"/>
          </p:cNvGraphicFramePr>
          <p:nvPr>
            <p:extLst>
              <p:ext uri="{D42A27DB-BD31-4B8C-83A1-F6EECF244321}">
                <p14:modId xmlns:p14="http://schemas.microsoft.com/office/powerpoint/2010/main" val="3184757817"/>
              </p:ext>
            </p:extLst>
          </p:nvPr>
        </p:nvGraphicFramePr>
        <p:xfrm>
          <a:off x="756341" y="1196752"/>
          <a:ext cx="10514383" cy="5166360"/>
        </p:xfrm>
        <a:graphic>
          <a:graphicData uri="http://schemas.openxmlformats.org/drawingml/2006/table">
            <a:tbl>
              <a:tblPr firstRow="1" bandRow="1">
                <a:tableStyleId>{BDBED569-4797-4DF1-A0F4-6AAB3CD982D8}</a:tableStyleId>
              </a:tblPr>
              <a:tblGrid>
                <a:gridCol w="714570">
                  <a:extLst>
                    <a:ext uri="{9D8B030D-6E8A-4147-A177-3AD203B41FA5}">
                      <a16:colId xmlns:a16="http://schemas.microsoft.com/office/drawing/2014/main" val="3890758072"/>
                    </a:ext>
                  </a:extLst>
                </a:gridCol>
                <a:gridCol w="3368686">
                  <a:extLst>
                    <a:ext uri="{9D8B030D-6E8A-4147-A177-3AD203B41FA5}">
                      <a16:colId xmlns:a16="http://schemas.microsoft.com/office/drawing/2014/main" val="1700627764"/>
                    </a:ext>
                  </a:extLst>
                </a:gridCol>
                <a:gridCol w="2143709">
                  <a:extLst>
                    <a:ext uri="{9D8B030D-6E8A-4147-A177-3AD203B41FA5}">
                      <a16:colId xmlns:a16="http://schemas.microsoft.com/office/drawing/2014/main" val="1821556548"/>
                    </a:ext>
                  </a:extLst>
                </a:gridCol>
                <a:gridCol w="2143709">
                  <a:extLst>
                    <a:ext uri="{9D8B030D-6E8A-4147-A177-3AD203B41FA5}">
                      <a16:colId xmlns:a16="http://schemas.microsoft.com/office/drawing/2014/main" val="2309756547"/>
                    </a:ext>
                  </a:extLst>
                </a:gridCol>
                <a:gridCol w="2143709">
                  <a:extLst>
                    <a:ext uri="{9D8B030D-6E8A-4147-A177-3AD203B41FA5}">
                      <a16:colId xmlns:a16="http://schemas.microsoft.com/office/drawing/2014/main" val="4226863617"/>
                    </a:ext>
                  </a:extLst>
                </a:gridCol>
              </a:tblGrid>
              <a:tr h="370840">
                <a:tc>
                  <a:txBody>
                    <a:bodyPr/>
                    <a:lstStyle/>
                    <a:p>
                      <a:pPr algn="ctr"/>
                      <a:r>
                        <a:rPr lang="en-IN" sz="1500" b="0" dirty="0"/>
                        <a:t>7</a:t>
                      </a:r>
                    </a:p>
                  </a:txBody>
                  <a:tcPr/>
                </a:tc>
                <a:tc>
                  <a:txBody>
                    <a:bodyPr/>
                    <a:lstStyle/>
                    <a:p>
                      <a:r>
                        <a:rPr lang="en-US" sz="1500" b="0" dirty="0"/>
                        <a:t>Road crack detection using  deep CNN and adaptive thresholding, IEEE 2019, </a:t>
                      </a:r>
                      <a:r>
                        <a:rPr lang="en-US" sz="1500" b="0" dirty="0" err="1"/>
                        <a:t>Rui</a:t>
                      </a:r>
                      <a:r>
                        <a:rPr lang="en-US" sz="1500" b="0" dirty="0"/>
                        <a:t> Fan, </a:t>
                      </a:r>
                      <a:r>
                        <a:rPr lang="en-US" sz="1500" b="0" dirty="0" err="1"/>
                        <a:t>Mohammud</a:t>
                      </a:r>
                      <a:r>
                        <a:rPr lang="en-US" sz="1500" b="0" dirty="0"/>
                        <a:t> Junaid </a:t>
                      </a:r>
                      <a:r>
                        <a:rPr lang="en-US" sz="1500" b="0" dirty="0" err="1"/>
                        <a:t>Bocus</a:t>
                      </a:r>
                      <a:r>
                        <a:rPr lang="en-US" sz="1500" b="0" dirty="0"/>
                        <a:t>, </a:t>
                      </a:r>
                      <a:r>
                        <a:rPr lang="en-US" sz="1500" b="0" dirty="0" err="1"/>
                        <a:t>Yilong</a:t>
                      </a:r>
                      <a:r>
                        <a:rPr lang="en-US" sz="1500" b="0" dirty="0"/>
                        <a:t> Zhu, </a:t>
                      </a:r>
                      <a:r>
                        <a:rPr lang="en-US" sz="1500" b="0" dirty="0" err="1"/>
                        <a:t>Jianhao</a:t>
                      </a:r>
                      <a:r>
                        <a:rPr lang="en-US" sz="1500" b="0" dirty="0"/>
                        <a:t> Jiao1, Li Wang, </a:t>
                      </a:r>
                      <a:r>
                        <a:rPr lang="en-US" sz="1500" b="0" dirty="0" err="1"/>
                        <a:t>Fulong</a:t>
                      </a:r>
                      <a:r>
                        <a:rPr lang="en-US" sz="1500" b="0" dirty="0"/>
                        <a:t> Ma, </a:t>
                      </a:r>
                      <a:r>
                        <a:rPr lang="en-US" sz="1500" b="0" dirty="0" err="1"/>
                        <a:t>Shanshan</a:t>
                      </a:r>
                      <a:r>
                        <a:rPr lang="en-US" sz="1500" b="0" dirty="0"/>
                        <a:t> Cheng, Ming Liu1</a:t>
                      </a:r>
                    </a:p>
                  </a:txBody>
                  <a:tcPr/>
                </a:tc>
                <a:tc>
                  <a:txBody>
                    <a:bodyPr/>
                    <a:lstStyle/>
                    <a:p>
                      <a:r>
                        <a:rPr lang="en-IN" sz="1500" b="0" dirty="0"/>
                        <a:t>Adaptive image segmentation is used</a:t>
                      </a:r>
                      <a:r>
                        <a:rPr lang="en-IN" sz="1500" b="0" baseline="0" dirty="0"/>
                        <a:t> and </a:t>
                      </a:r>
                      <a:endParaRPr lang="en-IN" sz="1500" b="0" dirty="0"/>
                    </a:p>
                    <a:p>
                      <a:r>
                        <a:rPr lang="en-IN" sz="1500" b="0" dirty="0"/>
                        <a:t>99.95%</a:t>
                      </a:r>
                      <a:r>
                        <a:rPr lang="en-IN" sz="1500" b="0" baseline="0" dirty="0"/>
                        <a:t> accuracy is achieved</a:t>
                      </a:r>
                      <a:endParaRPr lang="en-IN" sz="1500" b="0" dirty="0"/>
                    </a:p>
                  </a:txBody>
                  <a:tcPr/>
                </a:tc>
                <a:tc>
                  <a:txBody>
                    <a:bodyPr/>
                    <a:lstStyle/>
                    <a:p>
                      <a:r>
                        <a:rPr lang="en-IN" sz="1500" b="0" dirty="0"/>
                        <a:t>Some noisy images can’t be properly</a:t>
                      </a:r>
                      <a:r>
                        <a:rPr lang="en-IN" sz="1500" b="0" baseline="0" dirty="0"/>
                        <a:t> segmented</a:t>
                      </a:r>
                      <a:endParaRPr lang="en-IN" sz="1500" b="0" dirty="0"/>
                    </a:p>
                  </a:txBody>
                  <a:tcPr/>
                </a:tc>
                <a:tc>
                  <a:txBody>
                    <a:bodyPr/>
                    <a:lstStyle/>
                    <a:p>
                      <a:r>
                        <a:rPr lang="en-US" sz="1500" b="0" dirty="0"/>
                        <a:t>DNN</a:t>
                      </a:r>
                      <a:r>
                        <a:rPr lang="en-US" sz="1500" b="0" baseline="0" dirty="0"/>
                        <a:t> </a:t>
                      </a:r>
                      <a:r>
                        <a:rPr lang="en-US" sz="1500" b="0" dirty="0"/>
                        <a:t>can be trained to segmentation of semantically meaningful region</a:t>
                      </a:r>
                      <a:endParaRPr lang="en-IN" sz="1500" b="0" dirty="0"/>
                    </a:p>
                  </a:txBody>
                  <a:tcPr/>
                </a:tc>
                <a:extLst>
                  <a:ext uri="{0D108BD9-81ED-4DB2-BD59-A6C34878D82A}">
                    <a16:rowId xmlns:a16="http://schemas.microsoft.com/office/drawing/2014/main" val="3367680076"/>
                  </a:ext>
                </a:extLst>
              </a:tr>
              <a:tr h="370840">
                <a:tc>
                  <a:txBody>
                    <a:bodyPr/>
                    <a:lstStyle/>
                    <a:p>
                      <a:pPr algn="ctr"/>
                      <a:r>
                        <a:rPr lang="en-IN" sz="1500" b="0" dirty="0"/>
                        <a:t>8</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b="0" dirty="0"/>
                        <a:t>Feature pyramid and hierarchical boosting network for pavement crack detection</a:t>
                      </a:r>
                      <a:r>
                        <a:rPr lang="en-IN" sz="1500" b="0" dirty="0"/>
                        <a:t>,</a:t>
                      </a:r>
                      <a:r>
                        <a:rPr lang="en-IN" sz="1500" b="0" baseline="0" dirty="0"/>
                        <a:t> IEEE 2019, </a:t>
                      </a:r>
                      <a:r>
                        <a:rPr lang="en-US" sz="1500" kern="1200" dirty="0">
                          <a:solidFill>
                            <a:schemeClr val="tx1"/>
                          </a:solidFill>
                          <a:effectLst/>
                          <a:latin typeface="+mn-lt"/>
                          <a:ea typeface="+mn-ea"/>
                          <a:cs typeface="+mn-cs"/>
                        </a:rPr>
                        <a:t>Fan Yang, Lei Zhang, </a:t>
                      </a:r>
                      <a:r>
                        <a:rPr lang="en-US" sz="1500" kern="1200" dirty="0" err="1">
                          <a:solidFill>
                            <a:schemeClr val="tx1"/>
                          </a:solidFill>
                          <a:effectLst/>
                          <a:latin typeface="+mn-lt"/>
                          <a:ea typeface="+mn-ea"/>
                          <a:cs typeface="+mn-cs"/>
                        </a:rPr>
                        <a:t>Sijia</a:t>
                      </a:r>
                      <a:r>
                        <a:rPr lang="en-US" sz="1500" kern="1200" dirty="0">
                          <a:solidFill>
                            <a:schemeClr val="tx1"/>
                          </a:solidFill>
                          <a:effectLst/>
                          <a:latin typeface="+mn-lt"/>
                          <a:ea typeface="+mn-ea"/>
                          <a:cs typeface="+mn-cs"/>
                        </a:rPr>
                        <a:t> Yu, </a:t>
                      </a:r>
                      <a:r>
                        <a:rPr lang="en-US" sz="1500" kern="1200" dirty="0" err="1">
                          <a:solidFill>
                            <a:schemeClr val="tx1"/>
                          </a:solidFill>
                          <a:effectLst/>
                          <a:latin typeface="+mn-lt"/>
                          <a:ea typeface="+mn-ea"/>
                          <a:cs typeface="+mn-cs"/>
                        </a:rPr>
                        <a:t>Danil</a:t>
                      </a:r>
                      <a:r>
                        <a:rPr lang="en-US" sz="1500" kern="1200" dirty="0">
                          <a:solidFill>
                            <a:schemeClr val="tx1"/>
                          </a:solidFill>
                          <a:effectLst/>
                          <a:latin typeface="+mn-lt"/>
                          <a:ea typeface="+mn-ea"/>
                          <a:cs typeface="+mn-cs"/>
                        </a:rPr>
                        <a:t> Prokhorov, </a:t>
                      </a:r>
                      <a:r>
                        <a:rPr lang="en-US" sz="1500" kern="1200" dirty="0" err="1">
                          <a:solidFill>
                            <a:schemeClr val="tx1"/>
                          </a:solidFill>
                          <a:effectLst/>
                          <a:latin typeface="+mn-lt"/>
                          <a:ea typeface="+mn-ea"/>
                          <a:cs typeface="+mn-cs"/>
                        </a:rPr>
                        <a:t>Xue</a:t>
                      </a:r>
                      <a:r>
                        <a:rPr lang="en-US" sz="1500" kern="1200" dirty="0">
                          <a:solidFill>
                            <a:schemeClr val="tx1"/>
                          </a:solidFill>
                          <a:effectLst/>
                          <a:latin typeface="+mn-lt"/>
                          <a:ea typeface="+mn-ea"/>
                          <a:cs typeface="+mn-cs"/>
                        </a:rPr>
                        <a:t> Mei, and </a:t>
                      </a:r>
                      <a:r>
                        <a:rPr lang="en-US" sz="1500" kern="1200" dirty="0" err="1">
                          <a:solidFill>
                            <a:schemeClr val="tx1"/>
                          </a:solidFill>
                          <a:effectLst/>
                          <a:latin typeface="+mn-lt"/>
                          <a:ea typeface="+mn-ea"/>
                          <a:cs typeface="+mn-cs"/>
                        </a:rPr>
                        <a:t>Haibin</a:t>
                      </a:r>
                      <a:r>
                        <a:rPr lang="en-US" sz="1500" kern="1200" dirty="0">
                          <a:solidFill>
                            <a:schemeClr val="tx1"/>
                          </a:solidFill>
                          <a:effectLst/>
                          <a:latin typeface="+mn-lt"/>
                          <a:ea typeface="+mn-ea"/>
                          <a:cs typeface="+mn-cs"/>
                        </a:rPr>
                        <a:t> Ling</a:t>
                      </a:r>
                      <a:endParaRPr lang="en-IN" sz="1500" b="0" dirty="0"/>
                    </a:p>
                  </a:txBody>
                  <a:tcPr/>
                </a:tc>
                <a:tc>
                  <a:txBody>
                    <a:bodyPr/>
                    <a:lstStyle/>
                    <a:p>
                      <a:r>
                        <a:rPr lang="en-US" sz="1500" b="0" dirty="0"/>
                        <a:t>FPHBN Network for crack detection</a:t>
                      </a:r>
                      <a:endParaRPr lang="en-IN" sz="1500" b="0" dirty="0"/>
                    </a:p>
                  </a:txBody>
                  <a:tcPr/>
                </a:tc>
                <a:tc>
                  <a:txBody>
                    <a:bodyPr/>
                    <a:lstStyle/>
                    <a:p>
                      <a:r>
                        <a:rPr lang="en-US" sz="1500" b="0" dirty="0"/>
                        <a:t>restricted computation resource</a:t>
                      </a:r>
                    </a:p>
                    <a:p>
                      <a:r>
                        <a:rPr lang="en-US" sz="1500" b="0" dirty="0"/>
                        <a:t>limited no of images for crack dataset</a:t>
                      </a:r>
                      <a:endParaRPr lang="en-IN" sz="1500" b="0" dirty="0"/>
                    </a:p>
                  </a:txBody>
                  <a:tcPr/>
                </a:tc>
                <a:tc>
                  <a:txBody>
                    <a:bodyPr/>
                    <a:lstStyle/>
                    <a:p>
                      <a:r>
                        <a:rPr lang="en-IN" sz="1500" b="0" dirty="0"/>
                        <a:t>Speed can be</a:t>
                      </a:r>
                      <a:r>
                        <a:rPr lang="en-IN" sz="1500" b="0" baseline="0" dirty="0"/>
                        <a:t> improved</a:t>
                      </a:r>
                      <a:endParaRPr lang="en-IN" sz="1500" b="0" dirty="0"/>
                    </a:p>
                  </a:txBody>
                  <a:tcPr/>
                </a:tc>
                <a:extLst>
                  <a:ext uri="{0D108BD9-81ED-4DB2-BD59-A6C34878D82A}">
                    <a16:rowId xmlns:a16="http://schemas.microsoft.com/office/drawing/2014/main" val="1946372279"/>
                  </a:ext>
                </a:extLst>
              </a:tr>
              <a:tr h="370840">
                <a:tc>
                  <a:txBody>
                    <a:bodyPr/>
                    <a:lstStyle/>
                    <a:p>
                      <a:pPr algn="ctr"/>
                      <a:r>
                        <a:rPr lang="en-IN" sz="1500" b="0" dirty="0"/>
                        <a:t>9</a:t>
                      </a:r>
                    </a:p>
                  </a:txBody>
                  <a:tcPr/>
                </a:tc>
                <a:tc>
                  <a:txBody>
                    <a:bodyPr/>
                    <a:lstStyle/>
                    <a:p>
                      <a:r>
                        <a:rPr lang="en-US" sz="1500" b="0" dirty="0"/>
                        <a:t>Sample and structured guided  Network for road crack detection, IEEE 2019, </a:t>
                      </a:r>
                      <a:r>
                        <a:rPr lang="en-US" sz="1500" b="0" kern="1200" dirty="0" err="1">
                          <a:solidFill>
                            <a:schemeClr val="tx1"/>
                          </a:solidFill>
                          <a:effectLst/>
                          <a:latin typeface="+mn-lt"/>
                          <a:ea typeface="+mn-ea"/>
                          <a:cs typeface="+mn-cs"/>
                        </a:rPr>
                        <a:t>Siyuan</a:t>
                      </a:r>
                      <a:r>
                        <a:rPr lang="en-US" sz="1500" b="0" kern="1200" dirty="0">
                          <a:solidFill>
                            <a:schemeClr val="tx1"/>
                          </a:solidFill>
                          <a:effectLst/>
                          <a:latin typeface="+mn-lt"/>
                          <a:ea typeface="+mn-ea"/>
                          <a:cs typeface="+mn-cs"/>
                        </a:rPr>
                        <a:t> Wu, </a:t>
                      </a:r>
                      <a:r>
                        <a:rPr lang="en-US" sz="1500" b="0" kern="1200" dirty="0" err="1">
                          <a:solidFill>
                            <a:schemeClr val="tx1"/>
                          </a:solidFill>
                          <a:effectLst/>
                          <a:latin typeface="+mn-lt"/>
                          <a:ea typeface="+mn-ea"/>
                          <a:cs typeface="+mn-cs"/>
                        </a:rPr>
                        <a:t>Jie</a:t>
                      </a:r>
                      <a:r>
                        <a:rPr lang="en-US" sz="1500" b="0" kern="1200" dirty="0">
                          <a:solidFill>
                            <a:schemeClr val="tx1"/>
                          </a:solidFill>
                          <a:effectLst/>
                          <a:latin typeface="+mn-lt"/>
                          <a:ea typeface="+mn-ea"/>
                          <a:cs typeface="+mn-cs"/>
                        </a:rPr>
                        <a:t> Fang, </a:t>
                      </a:r>
                      <a:r>
                        <a:rPr lang="en-US" sz="1500" b="0" kern="1200" dirty="0" err="1">
                          <a:solidFill>
                            <a:schemeClr val="tx1"/>
                          </a:solidFill>
                          <a:effectLst/>
                          <a:latin typeface="+mn-lt"/>
                          <a:ea typeface="+mn-ea"/>
                          <a:cs typeface="+mn-cs"/>
                        </a:rPr>
                        <a:t>Xiangtao</a:t>
                      </a:r>
                      <a:r>
                        <a:rPr lang="en-US" sz="1500" b="0" kern="1200" dirty="0">
                          <a:solidFill>
                            <a:schemeClr val="tx1"/>
                          </a:solidFill>
                          <a:effectLst/>
                          <a:latin typeface="+mn-lt"/>
                          <a:ea typeface="+mn-ea"/>
                          <a:cs typeface="+mn-cs"/>
                        </a:rPr>
                        <a:t> Zheng, </a:t>
                      </a:r>
                      <a:r>
                        <a:rPr lang="en-US" sz="1500" b="0" kern="1200" dirty="0" err="1">
                          <a:solidFill>
                            <a:schemeClr val="tx1"/>
                          </a:solidFill>
                          <a:effectLst/>
                          <a:latin typeface="+mn-lt"/>
                          <a:ea typeface="+mn-ea"/>
                          <a:cs typeface="+mn-cs"/>
                        </a:rPr>
                        <a:t>Zijie</a:t>
                      </a:r>
                      <a:r>
                        <a:rPr lang="en-US" sz="1500" b="0" kern="1200" dirty="0">
                          <a:solidFill>
                            <a:schemeClr val="tx1"/>
                          </a:solidFill>
                          <a:effectLst/>
                          <a:latin typeface="+mn-lt"/>
                          <a:ea typeface="+mn-ea"/>
                          <a:cs typeface="+mn-cs"/>
                        </a:rPr>
                        <a:t> Li</a:t>
                      </a:r>
                      <a:endParaRPr lang="en-IN" sz="1500" b="0" dirty="0"/>
                    </a:p>
                  </a:txBody>
                  <a:tcPr/>
                </a:tc>
                <a:tc>
                  <a:txBody>
                    <a:bodyPr/>
                    <a:lstStyle/>
                    <a:p>
                      <a:r>
                        <a:rPr lang="en-IN" sz="1500" b="0" dirty="0"/>
                        <a:t>Self</a:t>
                      </a:r>
                      <a:r>
                        <a:rPr lang="en-IN" sz="1500" b="0" baseline="0" dirty="0"/>
                        <a:t> attention strategy,</a:t>
                      </a:r>
                    </a:p>
                    <a:p>
                      <a:r>
                        <a:rPr lang="en-US" sz="1500" b="0" dirty="0"/>
                        <a:t>presents sample and structure guided network</a:t>
                      </a:r>
                      <a:endParaRPr lang="en-IN" sz="1500" b="0" dirty="0"/>
                    </a:p>
                  </a:txBody>
                  <a:tcPr/>
                </a:tc>
                <a:tc>
                  <a:txBody>
                    <a:bodyPr/>
                    <a:lstStyle/>
                    <a:p>
                      <a:r>
                        <a:rPr lang="en-IN" sz="1500" b="0" dirty="0"/>
                        <a:t>Photographed images are</a:t>
                      </a:r>
                      <a:r>
                        <a:rPr lang="en-IN" sz="1500" b="0" baseline="0" dirty="0"/>
                        <a:t> not labelled</a:t>
                      </a:r>
                      <a:endParaRPr lang="en-IN" sz="1500" b="0" dirty="0"/>
                    </a:p>
                  </a:txBody>
                  <a:tcPr/>
                </a:tc>
                <a:tc>
                  <a:txBody>
                    <a:bodyPr/>
                    <a:lstStyle/>
                    <a:p>
                      <a:r>
                        <a:rPr lang="en-US" sz="1500" b="0" dirty="0"/>
                        <a:t>algorithm generalized to open dataset</a:t>
                      </a:r>
                      <a:endParaRPr lang="en-IN" sz="1500" b="0" dirty="0"/>
                    </a:p>
                  </a:txBody>
                  <a:tcPr/>
                </a:tc>
                <a:extLst>
                  <a:ext uri="{0D108BD9-81ED-4DB2-BD59-A6C34878D82A}">
                    <a16:rowId xmlns:a16="http://schemas.microsoft.com/office/drawing/2014/main" val="1709018191"/>
                  </a:ext>
                </a:extLst>
              </a:tr>
              <a:tr h="370840">
                <a:tc>
                  <a:txBody>
                    <a:bodyPr/>
                    <a:lstStyle/>
                    <a:p>
                      <a:pPr algn="ctr"/>
                      <a:r>
                        <a:rPr lang="en-IN" sz="1500" b="0" dirty="0"/>
                        <a:t>10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b="0" dirty="0"/>
                        <a:t>Review and analysis of crack detection and classification techniques based on crack  types, International journal of applied engineering and research</a:t>
                      </a:r>
                      <a:r>
                        <a:rPr lang="en-IN" sz="1500" b="0" dirty="0"/>
                        <a:t>,</a:t>
                      </a:r>
                      <a:r>
                        <a:rPr lang="en-IN" sz="1500" b="0" baseline="0" dirty="0"/>
                        <a:t> 2018, </a:t>
                      </a:r>
                      <a:r>
                        <a:rPr lang="en-US" sz="1500" kern="1200" dirty="0">
                          <a:solidFill>
                            <a:schemeClr val="tx1"/>
                          </a:solidFill>
                          <a:effectLst/>
                          <a:latin typeface="+mn-lt"/>
                          <a:ea typeface="+mn-ea"/>
                          <a:cs typeface="+mn-cs"/>
                        </a:rPr>
                        <a:t>Sheerin </a:t>
                      </a:r>
                      <a:r>
                        <a:rPr lang="en-US" sz="1500" kern="1200" dirty="0" err="1">
                          <a:solidFill>
                            <a:schemeClr val="tx1"/>
                          </a:solidFill>
                          <a:effectLst/>
                          <a:latin typeface="+mn-lt"/>
                          <a:ea typeface="+mn-ea"/>
                          <a:cs typeface="+mn-cs"/>
                        </a:rPr>
                        <a:t>Sitara</a:t>
                      </a:r>
                      <a:r>
                        <a:rPr lang="en-US" sz="1500" kern="1200" dirty="0">
                          <a:solidFill>
                            <a:schemeClr val="tx1"/>
                          </a:solidFill>
                          <a:effectLst/>
                          <a:latin typeface="+mn-lt"/>
                          <a:ea typeface="+mn-ea"/>
                          <a:cs typeface="+mn-cs"/>
                        </a:rPr>
                        <a:t>, N. </a:t>
                      </a:r>
                      <a:r>
                        <a:rPr lang="en-US" sz="1500" kern="1200" dirty="0" err="1">
                          <a:solidFill>
                            <a:schemeClr val="tx1"/>
                          </a:solidFill>
                          <a:effectLst/>
                          <a:latin typeface="+mn-lt"/>
                          <a:ea typeface="+mn-ea"/>
                          <a:cs typeface="+mn-cs"/>
                        </a:rPr>
                        <a:t>Kavita</a:t>
                      </a:r>
                      <a:r>
                        <a:rPr lang="en-US" sz="1500" kern="1200" dirty="0">
                          <a:solidFill>
                            <a:schemeClr val="tx1"/>
                          </a:solidFill>
                          <a:effectLst/>
                          <a:latin typeface="+mn-lt"/>
                          <a:ea typeface="+mn-ea"/>
                          <a:cs typeface="+mn-cs"/>
                        </a:rPr>
                        <a:t>, S. </a:t>
                      </a:r>
                      <a:r>
                        <a:rPr lang="en-US" sz="1500" kern="1200" dirty="0" err="1">
                          <a:solidFill>
                            <a:schemeClr val="tx1"/>
                          </a:solidFill>
                          <a:effectLst/>
                          <a:latin typeface="+mn-lt"/>
                          <a:ea typeface="+mn-ea"/>
                          <a:cs typeface="+mn-cs"/>
                        </a:rPr>
                        <a:t>Raghuraman</a:t>
                      </a:r>
                      <a:r>
                        <a:rPr lang="en-US" sz="1500" kern="1200" dirty="0">
                          <a:solidFill>
                            <a:schemeClr val="tx1"/>
                          </a:solidFill>
                          <a:effectLst/>
                          <a:latin typeface="+mn-lt"/>
                          <a:ea typeface="+mn-ea"/>
                          <a:cs typeface="+mn-cs"/>
                        </a:rPr>
                        <a:t> G.</a:t>
                      </a:r>
                      <a:endParaRPr lang="en-IN" sz="1500" b="0" dirty="0"/>
                    </a:p>
                  </a:txBody>
                  <a:tcPr/>
                </a:tc>
                <a:tc>
                  <a:txBody>
                    <a:bodyPr/>
                    <a:lstStyle/>
                    <a:p>
                      <a:r>
                        <a:rPr lang="en-US" sz="1500" b="0" dirty="0"/>
                        <a:t>survey on different cracks, image enhancement using wavelet transformer and singular value decomposition for easy identification </a:t>
                      </a:r>
                      <a:endParaRPr lang="en-IN" sz="1500" b="0" dirty="0"/>
                    </a:p>
                  </a:txBody>
                  <a:tcPr/>
                </a:tc>
                <a:tc>
                  <a:txBody>
                    <a:bodyPr/>
                    <a:lstStyle/>
                    <a:p>
                      <a:endParaRPr lang="en-IN" sz="1500" b="0" dirty="0"/>
                    </a:p>
                  </a:txBody>
                  <a:tcPr/>
                </a:tc>
                <a:tc>
                  <a:txBody>
                    <a:bodyPr/>
                    <a:lstStyle/>
                    <a:p>
                      <a:r>
                        <a:rPr lang="en-US" sz="1500" b="0" dirty="0"/>
                        <a:t>Result has to be analyzed using appropriate quantitative metrics</a:t>
                      </a:r>
                      <a:endParaRPr lang="en-IN" sz="1500" b="0" dirty="0"/>
                    </a:p>
                  </a:txBody>
                  <a:tcPr/>
                </a:tc>
                <a:extLst>
                  <a:ext uri="{0D108BD9-81ED-4DB2-BD59-A6C34878D82A}">
                    <a16:rowId xmlns:a16="http://schemas.microsoft.com/office/drawing/2014/main" val="1559408531"/>
                  </a:ext>
                </a:extLst>
              </a:tr>
            </a:tbl>
          </a:graphicData>
        </a:graphic>
      </p:graphicFrame>
    </p:spTree>
    <p:extLst>
      <p:ext uri="{BB962C8B-B14F-4D97-AF65-F5344CB8AC3E}">
        <p14:creationId xmlns:p14="http://schemas.microsoft.com/office/powerpoint/2010/main" val="395977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4FAB73BC-B049-4115-A692-8D63A059BFB8}" type="slidenum">
              <a:rPr lang="en-US" noProof="0" smtClean="0"/>
              <a:pPr/>
              <a:t>9</a:t>
            </a:fld>
            <a:endParaRPr lang="en-US" noProof="0" dirty="0"/>
          </a:p>
        </p:txBody>
      </p:sp>
      <p:graphicFrame>
        <p:nvGraphicFramePr>
          <p:cNvPr id="4" name="Table 3"/>
          <p:cNvGraphicFramePr>
            <a:graphicFrameLocks noGrp="1"/>
          </p:cNvGraphicFramePr>
          <p:nvPr>
            <p:extLst>
              <p:ext uri="{D42A27DB-BD31-4B8C-83A1-F6EECF244321}">
                <p14:modId xmlns:p14="http://schemas.microsoft.com/office/powerpoint/2010/main" val="3075973650"/>
              </p:ext>
            </p:extLst>
          </p:nvPr>
        </p:nvGraphicFramePr>
        <p:xfrm>
          <a:off x="779928" y="1124744"/>
          <a:ext cx="10514383" cy="3703320"/>
        </p:xfrm>
        <a:graphic>
          <a:graphicData uri="http://schemas.openxmlformats.org/drawingml/2006/table">
            <a:tbl>
              <a:tblPr firstRow="1" bandRow="1">
                <a:tableStyleId>{BDBED569-4797-4DF1-A0F4-6AAB3CD982D8}</a:tableStyleId>
              </a:tblPr>
              <a:tblGrid>
                <a:gridCol w="714570">
                  <a:extLst>
                    <a:ext uri="{9D8B030D-6E8A-4147-A177-3AD203B41FA5}">
                      <a16:colId xmlns:a16="http://schemas.microsoft.com/office/drawing/2014/main" val="763753985"/>
                    </a:ext>
                  </a:extLst>
                </a:gridCol>
                <a:gridCol w="3368686">
                  <a:extLst>
                    <a:ext uri="{9D8B030D-6E8A-4147-A177-3AD203B41FA5}">
                      <a16:colId xmlns:a16="http://schemas.microsoft.com/office/drawing/2014/main" val="2252769588"/>
                    </a:ext>
                  </a:extLst>
                </a:gridCol>
                <a:gridCol w="2143709">
                  <a:extLst>
                    <a:ext uri="{9D8B030D-6E8A-4147-A177-3AD203B41FA5}">
                      <a16:colId xmlns:a16="http://schemas.microsoft.com/office/drawing/2014/main" val="3869728249"/>
                    </a:ext>
                  </a:extLst>
                </a:gridCol>
                <a:gridCol w="2143709">
                  <a:extLst>
                    <a:ext uri="{9D8B030D-6E8A-4147-A177-3AD203B41FA5}">
                      <a16:colId xmlns:a16="http://schemas.microsoft.com/office/drawing/2014/main" val="1158612492"/>
                    </a:ext>
                  </a:extLst>
                </a:gridCol>
                <a:gridCol w="2143709">
                  <a:extLst>
                    <a:ext uri="{9D8B030D-6E8A-4147-A177-3AD203B41FA5}">
                      <a16:colId xmlns:a16="http://schemas.microsoft.com/office/drawing/2014/main" val="1906934666"/>
                    </a:ext>
                  </a:extLst>
                </a:gridCol>
              </a:tblGrid>
              <a:tr h="370840">
                <a:tc>
                  <a:txBody>
                    <a:bodyPr/>
                    <a:lstStyle/>
                    <a:p>
                      <a:pPr algn="ctr"/>
                      <a:r>
                        <a:rPr lang="en-IN" sz="1500" b="0" dirty="0"/>
                        <a:t>11</a:t>
                      </a:r>
                    </a:p>
                  </a:txBody>
                  <a:tcPr/>
                </a:tc>
                <a:tc>
                  <a:txBody>
                    <a:bodyPr/>
                    <a:lstStyle/>
                    <a:p>
                      <a:r>
                        <a:rPr lang="en-US" sz="1500" b="0" dirty="0"/>
                        <a:t>Automatic pavement crack detection based on structured prediction with CNN, IEEE 2018, </a:t>
                      </a:r>
                      <a:r>
                        <a:rPr lang="en-US" sz="1500" b="0" dirty="0" err="1"/>
                        <a:t>Zhun</a:t>
                      </a:r>
                      <a:r>
                        <a:rPr lang="en-US" sz="1500" b="0" dirty="0"/>
                        <a:t> Fan, </a:t>
                      </a:r>
                      <a:r>
                        <a:rPr lang="en-US" sz="1500" b="0" dirty="0" err="1"/>
                        <a:t>Yuming</a:t>
                      </a:r>
                      <a:r>
                        <a:rPr lang="en-US" sz="1500" b="0" dirty="0"/>
                        <a:t> Wu, </a:t>
                      </a:r>
                      <a:r>
                        <a:rPr lang="en-US" sz="1500" b="0" dirty="0" err="1"/>
                        <a:t>Jiewei</a:t>
                      </a:r>
                      <a:r>
                        <a:rPr lang="en-US" sz="1500" b="0" dirty="0"/>
                        <a:t> Lu, and </a:t>
                      </a:r>
                      <a:r>
                        <a:rPr lang="en-US" sz="1500" b="0" dirty="0" err="1"/>
                        <a:t>Wenji</a:t>
                      </a:r>
                      <a:r>
                        <a:rPr lang="en-US" sz="1500" b="0" dirty="0"/>
                        <a:t> Li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b="0" dirty="0"/>
                        <a:t>Supervised method CNN</a:t>
                      </a:r>
                      <a:r>
                        <a:rPr lang="en-US" sz="1500" b="0" baseline="0" dirty="0"/>
                        <a:t> is used for </a:t>
                      </a:r>
                      <a:r>
                        <a:rPr lang="en-US" sz="1500" b="0" dirty="0"/>
                        <a:t>classification</a:t>
                      </a:r>
                      <a:endParaRPr lang="en-IN" sz="1500" b="0" dirty="0"/>
                    </a:p>
                    <a:p>
                      <a:endParaRPr lang="en-IN" sz="1500" b="0" dirty="0"/>
                    </a:p>
                  </a:txBody>
                  <a:tcPr/>
                </a:tc>
                <a:tc>
                  <a:txBody>
                    <a:bodyPr/>
                    <a:lstStyle/>
                    <a:p>
                      <a:r>
                        <a:rPr lang="en-IN" sz="1500" b="0" dirty="0"/>
                        <a:t>Limited sample of patches available in images</a:t>
                      </a:r>
                    </a:p>
                  </a:txBody>
                  <a:tcPr/>
                </a:tc>
                <a:tc>
                  <a:txBody>
                    <a:bodyPr/>
                    <a:lstStyle/>
                    <a:p>
                      <a:r>
                        <a:rPr lang="en-IN" sz="1500" b="0" baseline="0" dirty="0"/>
                        <a:t>Images which have more no of crack images in the dataset.</a:t>
                      </a:r>
                      <a:endParaRPr lang="en-IN" sz="1500" b="0" dirty="0"/>
                    </a:p>
                  </a:txBody>
                  <a:tcPr/>
                </a:tc>
                <a:extLst>
                  <a:ext uri="{0D108BD9-81ED-4DB2-BD59-A6C34878D82A}">
                    <a16:rowId xmlns:a16="http://schemas.microsoft.com/office/drawing/2014/main" val="2327499513"/>
                  </a:ext>
                </a:extLst>
              </a:tr>
              <a:tr h="370840">
                <a:tc>
                  <a:txBody>
                    <a:bodyPr/>
                    <a:lstStyle/>
                    <a:p>
                      <a:pPr algn="ctr"/>
                      <a:r>
                        <a:rPr lang="en-IN" sz="1500" b="0" dirty="0"/>
                        <a:t>12</a:t>
                      </a:r>
                    </a:p>
                  </a:txBody>
                  <a:tcPr/>
                </a:tc>
                <a:tc>
                  <a:txBody>
                    <a:bodyPr/>
                    <a:lstStyle/>
                    <a:p>
                      <a:r>
                        <a:rPr lang="en-US" sz="1500" b="0" dirty="0"/>
                        <a:t>Road crack detection using single stage detector based DNN,</a:t>
                      </a:r>
                      <a:r>
                        <a:rPr lang="en-US" sz="1500" b="0" baseline="0" dirty="0"/>
                        <a:t> </a:t>
                      </a:r>
                      <a:r>
                        <a:rPr lang="en-US" sz="1500" b="0" kern="1200" dirty="0">
                          <a:effectLst/>
                        </a:rPr>
                        <a:t>2018 IEEE Workshop on Environmental, Energy, and Structural Monitoring Systems (EESMS), </a:t>
                      </a:r>
                      <a:r>
                        <a:rPr lang="en-US" sz="1500" b="0" kern="1200" dirty="0" err="1">
                          <a:effectLst/>
                        </a:rPr>
                        <a:t>Carr</a:t>
                      </a:r>
                      <a:r>
                        <a:rPr lang="en-US" sz="1500" b="0" kern="1200" dirty="0">
                          <a:effectLst/>
                        </a:rPr>
                        <a:t>, Thomas Arthur; Jenkins, Mark David; Iglesias, Maria </a:t>
                      </a:r>
                      <a:r>
                        <a:rPr lang="en-US" sz="1500" b="0" kern="1200" dirty="0" err="1">
                          <a:effectLst/>
                        </a:rPr>
                        <a:t>Insa</a:t>
                      </a:r>
                      <a:r>
                        <a:rPr lang="en-US" sz="1500" b="0" kern="1200" dirty="0">
                          <a:effectLst/>
                        </a:rPr>
                        <a:t>; Buggy, Tom; Morison, Gordon</a:t>
                      </a:r>
                      <a:endParaRPr lang="en-IN" sz="1500" b="0" dirty="0"/>
                    </a:p>
                  </a:txBody>
                  <a:tcPr/>
                </a:tc>
                <a:tc>
                  <a:txBody>
                    <a:bodyPr/>
                    <a:lstStyle/>
                    <a:p>
                      <a:r>
                        <a:rPr lang="en-IN" sz="1500" b="0" dirty="0"/>
                        <a:t>feedforward </a:t>
                      </a:r>
                      <a:r>
                        <a:rPr lang="en-IN" sz="1500" b="0" dirty="0" err="1"/>
                        <a:t>ResNet</a:t>
                      </a:r>
                      <a:r>
                        <a:rPr lang="en-IN" sz="1500" b="0" dirty="0"/>
                        <a:t> architecture</a:t>
                      </a:r>
                    </a:p>
                  </a:txBody>
                  <a:tcPr/>
                </a:tc>
                <a:tc>
                  <a:txBody>
                    <a:bodyPr/>
                    <a:lstStyle/>
                    <a:p>
                      <a:r>
                        <a:rPr lang="en-IN" sz="1500" b="0" dirty="0"/>
                        <a:t>Trained with limited dataset</a:t>
                      </a:r>
                    </a:p>
                  </a:txBody>
                  <a:tcPr/>
                </a:tc>
                <a:tc>
                  <a:txBody>
                    <a:bodyPr/>
                    <a:lstStyle/>
                    <a:p>
                      <a:r>
                        <a:rPr lang="en-IN" sz="1500" b="0" dirty="0"/>
                        <a:t>Large dataset can be tested</a:t>
                      </a:r>
                    </a:p>
                  </a:txBody>
                  <a:tcPr/>
                </a:tc>
                <a:extLst>
                  <a:ext uri="{0D108BD9-81ED-4DB2-BD59-A6C34878D82A}">
                    <a16:rowId xmlns:a16="http://schemas.microsoft.com/office/drawing/2014/main" val="3776722443"/>
                  </a:ext>
                </a:extLst>
              </a:tr>
              <a:tr h="370840">
                <a:tc>
                  <a:txBody>
                    <a:bodyPr/>
                    <a:lstStyle/>
                    <a:p>
                      <a:pPr algn="ctr"/>
                      <a:r>
                        <a:rPr lang="en-IN" sz="1500" b="0" dirty="0"/>
                        <a:t>13</a:t>
                      </a:r>
                    </a:p>
                  </a:txBody>
                  <a:tcPr/>
                </a:tc>
                <a:tc>
                  <a:txBody>
                    <a:bodyPr/>
                    <a:lstStyle/>
                    <a:p>
                      <a:r>
                        <a:rPr lang="en-US" sz="1500" dirty="0"/>
                        <a:t>Automated road crack detection using CNN,</a:t>
                      </a:r>
                      <a:r>
                        <a:rPr lang="en-US" sz="1500" baseline="0" dirty="0"/>
                        <a:t> </a:t>
                      </a:r>
                      <a:r>
                        <a:rPr lang="en-US" sz="1500" kern="1200" dirty="0">
                          <a:solidFill>
                            <a:schemeClr val="tx1"/>
                          </a:solidFill>
                          <a:effectLst/>
                          <a:latin typeface="+mn-lt"/>
                          <a:ea typeface="+mn-ea"/>
                          <a:cs typeface="+mn-cs"/>
                        </a:rPr>
                        <a:t>2018 IEEE International Conference on Big Data (Big Data), Vishal Mandal, Lan </a:t>
                      </a:r>
                      <a:r>
                        <a:rPr lang="en-US" sz="1500" kern="1200" dirty="0" err="1">
                          <a:solidFill>
                            <a:schemeClr val="tx1"/>
                          </a:solidFill>
                          <a:effectLst/>
                          <a:latin typeface="+mn-lt"/>
                          <a:ea typeface="+mn-ea"/>
                          <a:cs typeface="+mn-cs"/>
                        </a:rPr>
                        <a:t>Uong</a:t>
                      </a:r>
                      <a:r>
                        <a:rPr lang="en-US" sz="1500" kern="1200" dirty="0">
                          <a:solidFill>
                            <a:schemeClr val="tx1"/>
                          </a:solidFill>
                          <a:effectLst/>
                          <a:latin typeface="+mn-lt"/>
                          <a:ea typeface="+mn-ea"/>
                          <a:cs typeface="+mn-cs"/>
                        </a:rPr>
                        <a:t>, Yaw </a:t>
                      </a:r>
                      <a:r>
                        <a:rPr lang="en-US" sz="1500" kern="1200" dirty="0" err="1">
                          <a:solidFill>
                            <a:schemeClr val="tx1"/>
                          </a:solidFill>
                          <a:effectLst/>
                          <a:latin typeface="+mn-lt"/>
                          <a:ea typeface="+mn-ea"/>
                          <a:cs typeface="+mn-cs"/>
                        </a:rPr>
                        <a:t>Adu-Gyamfi</a:t>
                      </a:r>
                      <a:endParaRPr lang="en-IN" sz="1500" dirty="0"/>
                    </a:p>
                  </a:txBody>
                  <a:tcPr/>
                </a:tc>
                <a:tc>
                  <a:txBody>
                    <a:bodyPr/>
                    <a:lstStyle/>
                    <a:p>
                      <a:r>
                        <a:rPr lang="en-IN" sz="1500" dirty="0"/>
                        <a:t>YOLO v2, CNN for distress analysis, pre trained Microsoft COCO dataset</a:t>
                      </a:r>
                    </a:p>
                  </a:txBody>
                  <a:tcPr/>
                </a:tc>
                <a:tc>
                  <a:txBody>
                    <a:bodyPr/>
                    <a:lstStyle/>
                    <a:p>
                      <a:r>
                        <a:rPr lang="en-IN" sz="1500" dirty="0"/>
                        <a:t>Accurate in evaluating alligator crack</a:t>
                      </a:r>
                      <a:r>
                        <a:rPr lang="en-IN" sz="1500" baseline="0" dirty="0"/>
                        <a:t> but not with traverse crack</a:t>
                      </a:r>
                      <a:endParaRPr lang="en-IN" sz="15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dirty="0"/>
                        <a:t>Google street images can be taken for crack information</a:t>
                      </a:r>
                      <a:endParaRPr lang="en-IN" sz="1500" dirty="0"/>
                    </a:p>
                    <a:p>
                      <a:endParaRPr lang="en-IN" sz="1500" b="0" dirty="0"/>
                    </a:p>
                  </a:txBody>
                  <a:tcPr/>
                </a:tc>
                <a:extLst>
                  <a:ext uri="{0D108BD9-81ED-4DB2-BD59-A6C34878D82A}">
                    <a16:rowId xmlns:a16="http://schemas.microsoft.com/office/drawing/2014/main" val="94465055"/>
                  </a:ext>
                </a:extLst>
              </a:tr>
            </a:tbl>
          </a:graphicData>
        </a:graphic>
      </p:graphicFrame>
    </p:spTree>
    <p:extLst>
      <p:ext uri="{BB962C8B-B14F-4D97-AF65-F5344CB8AC3E}">
        <p14:creationId xmlns:p14="http://schemas.microsoft.com/office/powerpoint/2010/main" val="24739916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ernClassicBlock-3">
  <a:themeElements>
    <a:clrScheme name="MSFT_ELT_ModernClassicBlock_03">
      <a:dk1>
        <a:sysClr val="windowText" lastClr="000000"/>
      </a:dk1>
      <a:lt1>
        <a:sysClr val="window" lastClr="FFFFFF"/>
      </a:lt1>
      <a:dk2>
        <a:srgbClr val="43467B"/>
      </a:dk2>
      <a:lt2>
        <a:srgbClr val="DFE3E5"/>
      </a:lt2>
      <a:accent1>
        <a:srgbClr val="43467B"/>
      </a:accent1>
      <a:accent2>
        <a:srgbClr val="E58C09"/>
      </a:accent2>
      <a:accent3>
        <a:srgbClr val="2683C6"/>
      </a:accent3>
      <a:accent4>
        <a:srgbClr val="EEC621"/>
      </a:accent4>
      <a:accent5>
        <a:srgbClr val="1D9BA1"/>
      </a:accent5>
      <a:accent6>
        <a:srgbClr val="87175F"/>
      </a:accent6>
      <a:hlink>
        <a:srgbClr val="0070C0"/>
      </a:hlink>
      <a:folHlink>
        <a:srgbClr val="C00000"/>
      </a:folHlink>
    </a:clrScheme>
    <a:fontScheme name="MSFT_ELT_ModernClassicBlock_03">
      <a:majorFont>
        <a:latin typeface="Tw Cen MT Condensed"/>
        <a:ea typeface=""/>
        <a:cs typeface=""/>
      </a:majorFont>
      <a:minorFont>
        <a:latin typeface="Tw Cen MT"/>
        <a:ea typeface=""/>
        <a:cs typeface=""/>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ELT_Template_ModernClassicBlockLT_v4" id="{30DDF308-B484-4DB0-8959-4BA762476498}" vid="{49FD44A8-5F40-4E6E-BC83-04BD3C4DB24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A86D9CC-0D9D-4BFE-B3F3-26F480BF8C8A}">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BFCA5F6-1A5A-4D78-BDE2-C793B61E0E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106BD98-E608-40A1-98A8-93D5976215C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Modern classic block presentation</Template>
  <TotalTime>0</TotalTime>
  <Words>1459</Words>
  <Application>Microsoft Office PowerPoint</Application>
  <PresentationFormat>Widescreen</PresentationFormat>
  <Paragraphs>180</Paragraphs>
  <Slides>26</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Tw Cen MT</vt:lpstr>
      <vt:lpstr>Tw Cen MT Condensed</vt:lpstr>
      <vt:lpstr>Wingdings</vt:lpstr>
      <vt:lpstr>Wingdings 3</vt:lpstr>
      <vt:lpstr>ModernClassicBlock-3</vt:lpstr>
      <vt:lpstr>SURFACE CRACK DETECTION USING SUPERVISED LEARNIING method  Presented by  Rajashri chitti </vt:lpstr>
      <vt:lpstr>CONTENT</vt:lpstr>
      <vt:lpstr>INTRODUCTION </vt:lpstr>
      <vt:lpstr>Motivation</vt:lpstr>
      <vt:lpstr>Objective</vt:lpstr>
      <vt:lpstr>Literature RIVIEW</vt:lpstr>
      <vt:lpstr>PowerPoint Presentation</vt:lpstr>
      <vt:lpstr>PowerPoint Presentation</vt:lpstr>
      <vt:lpstr>PowerPoint Presentation</vt:lpstr>
      <vt:lpstr>PowerPoint Presentation</vt:lpstr>
      <vt:lpstr>Base Paper</vt:lpstr>
      <vt:lpstr>Details</vt:lpstr>
      <vt:lpstr>METHODOLOGY USED in base paper</vt:lpstr>
      <vt:lpstr>Implementation</vt:lpstr>
      <vt:lpstr>Dataset details</vt:lpstr>
      <vt:lpstr>Methodology followed</vt:lpstr>
      <vt:lpstr>Screenshots</vt:lpstr>
      <vt:lpstr>PowerPoint Presentation</vt:lpstr>
      <vt:lpstr>PowerPoint Presentation</vt:lpstr>
      <vt:lpstr>PowerPoint Presentation</vt:lpstr>
      <vt:lpstr>PowerPoint Presentation</vt:lpstr>
      <vt:lpstr>PowerPoint Presentation</vt:lpstr>
      <vt:lpstr>PowerPoint Presentation</vt:lpstr>
      <vt:lpstr>Results</vt:lpstr>
      <vt:lpstr>Conclusion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2021-10-22T02:30:06Z</dcterms:created>
  <dcterms:modified xsi:type="dcterms:W3CDTF">2023-07-15T06:40:26Z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